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  <p:sldMasterId id="2147483695" r:id="rId2"/>
  </p:sldMasterIdLst>
  <p:notesMasterIdLst>
    <p:notesMasterId r:id="rId11"/>
  </p:notesMasterIdLst>
  <p:handoutMasterIdLst>
    <p:handoutMasterId r:id="rId12"/>
  </p:handoutMasterIdLst>
  <p:sldIdLst>
    <p:sldId id="334" r:id="rId3"/>
    <p:sldId id="340" r:id="rId4"/>
    <p:sldId id="310" r:id="rId5"/>
    <p:sldId id="348" r:id="rId6"/>
    <p:sldId id="353" r:id="rId7"/>
    <p:sldId id="349" r:id="rId8"/>
    <p:sldId id="347" r:id="rId9"/>
    <p:sldId id="351" r:id="rId10"/>
  </p:sldIdLst>
  <p:sldSz cx="9144000" cy="6858000" type="screen4x3"/>
  <p:notesSz cx="6810375" cy="9942513"/>
  <p:defaultTextStyle>
    <a:defPPr>
      <a:defRPr lang="en-GB"/>
    </a:defPPr>
    <a:lvl1pPr algn="l" rtl="0" fontAlgn="base">
      <a:lnSpc>
        <a:spcPct val="108000"/>
      </a:lnSpc>
      <a:spcBef>
        <a:spcPct val="54000"/>
      </a:spcBef>
      <a:spcAft>
        <a:spcPct val="0"/>
      </a:spcAft>
      <a:defRPr sz="17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lnSpc>
        <a:spcPct val="108000"/>
      </a:lnSpc>
      <a:spcBef>
        <a:spcPct val="54000"/>
      </a:spcBef>
      <a:spcAft>
        <a:spcPct val="0"/>
      </a:spcAft>
      <a:defRPr sz="17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lnSpc>
        <a:spcPct val="108000"/>
      </a:lnSpc>
      <a:spcBef>
        <a:spcPct val="54000"/>
      </a:spcBef>
      <a:spcAft>
        <a:spcPct val="0"/>
      </a:spcAft>
      <a:defRPr sz="17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lnSpc>
        <a:spcPct val="108000"/>
      </a:lnSpc>
      <a:spcBef>
        <a:spcPct val="54000"/>
      </a:spcBef>
      <a:spcAft>
        <a:spcPct val="0"/>
      </a:spcAft>
      <a:defRPr sz="17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lnSpc>
        <a:spcPct val="108000"/>
      </a:lnSpc>
      <a:spcBef>
        <a:spcPct val="54000"/>
      </a:spcBef>
      <a:spcAft>
        <a:spcPct val="0"/>
      </a:spcAft>
      <a:defRPr sz="17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1D5C"/>
    <a:srgbClr val="7BAA20"/>
    <a:srgbClr val="00AAD2"/>
    <a:srgbClr val="5591CD"/>
    <a:srgbClr val="A5005F"/>
    <a:srgbClr val="7050B9"/>
    <a:srgbClr val="F0005F"/>
    <a:srgbClr val="B09400"/>
    <a:srgbClr val="00AF8C"/>
    <a:srgbClr val="6E91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0240" autoAdjust="0"/>
  </p:normalViewPr>
  <p:slideViewPr>
    <p:cSldViewPr snapToObjects="1">
      <p:cViewPr>
        <p:scale>
          <a:sx n="75" d="100"/>
          <a:sy n="75" d="100"/>
        </p:scale>
        <p:origin x="-1440" y="-72"/>
      </p:cViewPr>
      <p:guideLst>
        <p:guide orient="horz" pos="114"/>
        <p:guide orient="horz" pos="4201"/>
        <p:guide orient="horz" pos="346"/>
        <p:guide orient="horz" pos="913"/>
        <p:guide orient="horz" pos="3718"/>
        <p:guide orient="horz" pos="2047"/>
        <p:guide pos="113"/>
        <p:guide pos="5649"/>
        <p:guide pos="442"/>
        <p:guide pos="5317"/>
        <p:guide pos="2724"/>
        <p:guide pos="3036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73" d="100"/>
          <a:sy n="73" d="100"/>
        </p:scale>
        <p:origin x="-3282" y="-120"/>
      </p:cViewPr>
      <p:guideLst>
        <p:guide orient="horz" pos="3131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366" cy="496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710" tIns="47855" rIns="95710" bIns="47855" numCol="1" anchor="t" anchorCtr="0" compatLnSpc="1">
            <a:prstTxWarp prst="textNoShape">
              <a:avLst/>
            </a:prstTxWarp>
          </a:bodyPr>
          <a:lstStyle>
            <a:lvl1pPr defTabSz="957316">
              <a:lnSpc>
                <a:spcPct val="100000"/>
              </a:lnSpc>
              <a:spcBef>
                <a:spcPct val="0"/>
              </a:spcBef>
              <a:defRPr sz="1300"/>
            </a:lvl1pPr>
          </a:lstStyle>
          <a:p>
            <a:endParaRPr lang="da-DK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7487" y="0"/>
            <a:ext cx="2951366" cy="496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710" tIns="47855" rIns="95710" bIns="47855" numCol="1" anchor="t" anchorCtr="0" compatLnSpc="1">
            <a:prstTxWarp prst="textNoShape">
              <a:avLst/>
            </a:prstTxWarp>
          </a:bodyPr>
          <a:lstStyle>
            <a:lvl1pPr algn="r" defTabSz="957316">
              <a:lnSpc>
                <a:spcPct val="100000"/>
              </a:lnSpc>
              <a:spcBef>
                <a:spcPct val="0"/>
              </a:spcBef>
              <a:defRPr sz="1300"/>
            </a:lvl1pPr>
          </a:lstStyle>
          <a:p>
            <a:endParaRPr lang="da-DK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4385"/>
            <a:ext cx="2951366" cy="496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710" tIns="47855" rIns="95710" bIns="47855" numCol="1" anchor="b" anchorCtr="0" compatLnSpc="1">
            <a:prstTxWarp prst="textNoShape">
              <a:avLst/>
            </a:prstTxWarp>
          </a:bodyPr>
          <a:lstStyle>
            <a:lvl1pPr defTabSz="957316">
              <a:lnSpc>
                <a:spcPct val="100000"/>
              </a:lnSpc>
              <a:spcBef>
                <a:spcPct val="0"/>
              </a:spcBef>
              <a:defRPr sz="1300"/>
            </a:lvl1pPr>
          </a:lstStyle>
          <a:p>
            <a:endParaRPr lang="da-DK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7487" y="9444385"/>
            <a:ext cx="2951366" cy="496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710" tIns="47855" rIns="95710" bIns="47855" numCol="1" anchor="b" anchorCtr="0" compatLnSpc="1">
            <a:prstTxWarp prst="textNoShape">
              <a:avLst/>
            </a:prstTxWarp>
          </a:bodyPr>
          <a:lstStyle>
            <a:lvl1pPr algn="r" defTabSz="957316">
              <a:lnSpc>
                <a:spcPct val="100000"/>
              </a:lnSpc>
              <a:spcBef>
                <a:spcPct val="0"/>
              </a:spcBef>
              <a:defRPr sz="1300"/>
            </a:lvl1pPr>
          </a:lstStyle>
          <a:p>
            <a:fld id="{7BDCB627-C57F-4AEF-9AD3-12F7BE6D30D0}" type="slidenum">
              <a:rPr lang="da-DK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170481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366" cy="496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710" tIns="47855" rIns="95710" bIns="47855" numCol="1" anchor="t" anchorCtr="0" compatLnSpc="1">
            <a:prstTxWarp prst="textNoShape">
              <a:avLst/>
            </a:prstTxWarp>
          </a:bodyPr>
          <a:lstStyle>
            <a:lvl1pPr defTabSz="957316">
              <a:lnSpc>
                <a:spcPct val="100000"/>
              </a:lnSpc>
              <a:spcBef>
                <a:spcPct val="0"/>
              </a:spcBef>
              <a:defRPr sz="1300"/>
            </a:lvl1pPr>
          </a:lstStyle>
          <a:p>
            <a:endParaRPr lang="da-DK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7487" y="0"/>
            <a:ext cx="2951366" cy="496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710" tIns="47855" rIns="95710" bIns="47855" numCol="1" anchor="t" anchorCtr="0" compatLnSpc="1">
            <a:prstTxWarp prst="textNoShape">
              <a:avLst/>
            </a:prstTxWarp>
          </a:bodyPr>
          <a:lstStyle>
            <a:lvl1pPr algn="r" defTabSz="957316">
              <a:lnSpc>
                <a:spcPct val="100000"/>
              </a:lnSpc>
              <a:spcBef>
                <a:spcPct val="0"/>
              </a:spcBef>
              <a:defRPr sz="1300"/>
            </a:lvl1pPr>
          </a:lstStyle>
          <a:p>
            <a:endParaRPr lang="da-DK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6125"/>
            <a:ext cx="4968875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2256" y="4722192"/>
            <a:ext cx="5445863" cy="447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710" tIns="47855" rIns="95710" bIns="4785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Click to edit Master text styles</a:t>
            </a:r>
          </a:p>
          <a:p>
            <a:pPr lvl="1"/>
            <a:r>
              <a:rPr lang="da-DK" smtClean="0"/>
              <a:t>Second level</a:t>
            </a:r>
          </a:p>
          <a:p>
            <a:pPr lvl="2"/>
            <a:r>
              <a:rPr lang="da-DK" smtClean="0"/>
              <a:t>Third level</a:t>
            </a:r>
          </a:p>
          <a:p>
            <a:pPr lvl="3"/>
            <a:r>
              <a:rPr lang="da-DK" smtClean="0"/>
              <a:t>Fourth level</a:t>
            </a:r>
          </a:p>
          <a:p>
            <a:pPr lvl="4"/>
            <a:r>
              <a:rPr lang="da-DK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4385"/>
            <a:ext cx="2951366" cy="496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710" tIns="47855" rIns="95710" bIns="47855" numCol="1" anchor="b" anchorCtr="0" compatLnSpc="1">
            <a:prstTxWarp prst="textNoShape">
              <a:avLst/>
            </a:prstTxWarp>
          </a:bodyPr>
          <a:lstStyle>
            <a:lvl1pPr defTabSz="957316">
              <a:lnSpc>
                <a:spcPct val="100000"/>
              </a:lnSpc>
              <a:spcBef>
                <a:spcPct val="0"/>
              </a:spcBef>
              <a:defRPr sz="1300"/>
            </a:lvl1pPr>
          </a:lstStyle>
          <a:p>
            <a:endParaRPr lang="da-DK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7487" y="9444385"/>
            <a:ext cx="2951366" cy="496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710" tIns="47855" rIns="95710" bIns="47855" numCol="1" anchor="b" anchorCtr="0" compatLnSpc="1">
            <a:prstTxWarp prst="textNoShape">
              <a:avLst/>
            </a:prstTxWarp>
          </a:bodyPr>
          <a:lstStyle>
            <a:lvl1pPr algn="r" defTabSz="957316">
              <a:lnSpc>
                <a:spcPct val="100000"/>
              </a:lnSpc>
              <a:spcBef>
                <a:spcPct val="0"/>
              </a:spcBef>
              <a:defRPr sz="1300"/>
            </a:lvl1pPr>
          </a:lstStyle>
          <a:p>
            <a:fld id="{27848E65-9E75-41AE-BC80-13A10C6B0591}" type="slidenum">
              <a:rPr lang="da-DK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650976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8875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848E65-9E75-41AE-BC80-13A10C6B0591}" type="slidenum">
              <a:rPr lang="da-DK" smtClean="0"/>
              <a:pPr/>
              <a:t>1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13556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68875" cy="3727450"/>
          </a:xfrm>
          <a:ln/>
        </p:spPr>
      </p:sp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a-DK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19D471-EBB2-45BC-BCF0-03BD88EB7F45}" type="slidenum">
              <a:rPr lang="da-DK"/>
              <a:pPr/>
              <a:t>3</a:t>
            </a:fld>
            <a:endParaRPr lang="da-DK"/>
          </a:p>
        </p:txBody>
      </p:sp>
      <p:sp>
        <p:nvSpPr>
          <p:cNvPr id="600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68875" cy="3727450"/>
          </a:xfrm>
          <a:ln/>
        </p:spPr>
      </p:sp>
      <p:sp>
        <p:nvSpPr>
          <p:cNvPr id="600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a-DK" altLang="da-DK" b="0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8875" cy="372745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848E65-9E75-41AE-BC80-13A10C6B0591}" type="slidenum">
              <a:rPr lang="da-DK" smtClean="0"/>
              <a:pPr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9014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8875" cy="372745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848E65-9E75-41AE-BC80-13A10C6B0591}" type="slidenum">
              <a:rPr lang="da-DK" smtClean="0"/>
              <a:pPr/>
              <a:t>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993665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dirty="0" smtClean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848E65-9E75-41AE-BC80-13A10C6B0591}" type="slidenum">
              <a:rPr lang="da-DK" smtClean="0"/>
              <a:pPr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704396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68875" cy="3727450"/>
          </a:xfrm>
          <a:ln/>
        </p:spPr>
      </p:sp>
      <p:sp>
        <p:nvSpPr>
          <p:cNvPr id="2969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defTabSz="883676">
              <a:defRPr/>
            </a:pPr>
            <a:endParaRPr lang="da-DK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noProof="0" dirty="0" smtClean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848E65-9E75-41AE-BC80-13A10C6B0591}" type="slidenum">
              <a:rPr lang="da-DK" smtClean="0"/>
              <a:pPr/>
              <a:t>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45750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emf"/><Relationship Id="rId4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emf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emf"/><Relationship Id="rId4" Type="http://schemas.openxmlformats.org/officeDocument/2006/relationships/image" Target="../media/image6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emf"/><Relationship Id="rId4" Type="http://schemas.openxmlformats.org/officeDocument/2006/relationships/image" Target="../media/image6.png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79388" y="180974"/>
            <a:ext cx="8788400" cy="3059113"/>
          </a:xfrm>
        </p:spPr>
        <p:txBody>
          <a:bodyPr/>
          <a:lstStyle>
            <a:lvl1pPr algn="ctr">
              <a:defRPr sz="1400"/>
            </a:lvl1pPr>
          </a:lstStyle>
          <a:p>
            <a:r>
              <a:rPr lang="da-DK" smtClean="0"/>
              <a:t>Klik på ikonet for at tilføje et billede</a:t>
            </a:r>
            <a:endParaRPr lang="da-DK" dirty="0"/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179388" y="3240088"/>
            <a:ext cx="8788400" cy="3436937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txBody>
          <a:bodyPr wrap="none" anchor="ctr"/>
          <a:lstStyle/>
          <a:p>
            <a:endParaRPr lang="da-DK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01675" y="5314950"/>
            <a:ext cx="7739063" cy="587375"/>
          </a:xfrm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noProof="0" smtClean="0"/>
              <a:t>Klik for at redigere i master</a:t>
            </a:r>
            <a:endParaRPr lang="da-DK" noProof="0" dirty="0" smtClean="0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701674" y="6325200"/>
            <a:ext cx="1206030" cy="352800"/>
          </a:xfrm>
        </p:spPr>
        <p:txBody>
          <a:bodyPr/>
          <a:lstStyle>
            <a:lvl1pPr>
              <a:defRPr sz="1100">
                <a:solidFill>
                  <a:schemeClr val="bg1"/>
                </a:solidFill>
              </a:defRPr>
            </a:lvl1pPr>
          </a:lstStyle>
          <a:p>
            <a:fld id="{C685D003-C4D1-40E5-84DE-8098023B9234}" type="datetime5">
              <a:rPr lang="da-DK" smtClean="0"/>
              <a:t>juni 2014</a:t>
            </a:fld>
            <a:endParaRPr lang="da-DK" dirty="0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907704" y="6325200"/>
            <a:ext cx="2683346" cy="352800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tx2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4591050" y="6325200"/>
            <a:ext cx="231775" cy="352800"/>
          </a:xfrm>
          <a:noFill/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89C5488A-3F70-4565-8FCD-1E378ED63165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17" name="AutoShape 4"/>
          <p:cNvSpPr>
            <a:spLocks/>
          </p:cNvSpPr>
          <p:nvPr/>
        </p:nvSpPr>
        <p:spPr bwMode="gray">
          <a:xfrm>
            <a:off x="-1958975" y="180974"/>
            <a:ext cx="1871662" cy="969496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r" defTabSz="457200">
              <a:lnSpc>
                <a:spcPct val="100000"/>
              </a:lnSpc>
              <a:spcBef>
                <a:spcPct val="0"/>
              </a:spcBef>
              <a:tabLst>
                <a:tab pos="177800" algn="l"/>
              </a:tabLst>
            </a:pPr>
            <a:r>
              <a:rPr lang="da-DK" sz="9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Vis hjælpelinjer som er en hjælp ved placering af </a:t>
            </a:r>
            <a:r>
              <a:rPr lang="da-DK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billeder</a:t>
            </a:r>
            <a:endParaRPr lang="da-DK" sz="900" b="1" dirty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 algn="r" defTabSz="457200">
              <a:lnSpc>
                <a:spcPct val="100000"/>
              </a:lnSpc>
              <a:spcBef>
                <a:spcPct val="0"/>
              </a:spcBef>
              <a:tabLst>
                <a:tab pos="177800" algn="l"/>
              </a:tabLst>
            </a:pP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1</a:t>
            </a: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.	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Højre klik </a:t>
            </a: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på den aktuelle side og vælg </a:t>
            </a: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’gitter og hjælpelinjer’</a:t>
            </a:r>
          </a:p>
          <a:p>
            <a:pPr algn="r" defTabSz="457200">
              <a:lnSpc>
                <a:spcPct val="100000"/>
              </a:lnSpc>
              <a:spcBef>
                <a:spcPct val="0"/>
              </a:spcBef>
              <a:tabLst>
                <a:tab pos="177800" algn="l"/>
              </a:tabLst>
            </a:pP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2. 	</a:t>
            </a: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Sæt kryds ved ’Vis’ tegnehjælpelinjer på skærmen</a:t>
            </a:r>
          </a:p>
          <a:p>
            <a:pPr algn="r" defTabSz="457200">
              <a:lnSpc>
                <a:spcPct val="100000"/>
              </a:lnSpc>
              <a:spcBef>
                <a:spcPct val="0"/>
              </a:spcBef>
              <a:buFontTx/>
              <a:buAutoNum type="arabicPeriod" startAt="3"/>
              <a:tabLst>
                <a:tab pos="177800" algn="l"/>
              </a:tabLst>
            </a:pP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 Vælg “OK”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01675" y="3789040"/>
            <a:ext cx="7739063" cy="1401192"/>
          </a:xfrm>
        </p:spPr>
        <p:txBody>
          <a:bodyPr anchor="b" anchorCtr="0"/>
          <a:lstStyle>
            <a:lvl1pPr>
              <a:lnSpc>
                <a:spcPct val="98000"/>
              </a:lnSpc>
              <a:defRPr sz="4400" cap="none" baseline="0">
                <a:solidFill>
                  <a:schemeClr val="bg1"/>
                </a:solidFill>
              </a:defRPr>
            </a:lvl1pPr>
          </a:lstStyle>
          <a:p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15" name="AutoShape 4"/>
          <p:cNvSpPr>
            <a:spLocks/>
          </p:cNvSpPr>
          <p:nvPr userDrawn="1"/>
        </p:nvSpPr>
        <p:spPr bwMode="gray">
          <a:xfrm>
            <a:off x="-1965413" y="5884991"/>
            <a:ext cx="1871662" cy="83099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r" defTabSz="457200">
              <a:lnSpc>
                <a:spcPct val="100000"/>
              </a:lnSpc>
              <a:spcBef>
                <a:spcPct val="0"/>
              </a:spcBef>
              <a:buFontTx/>
              <a:buNone/>
              <a:tabLst>
                <a:tab pos="177800" algn="l"/>
              </a:tabLst>
            </a:pPr>
            <a:r>
              <a:rPr lang="da-DK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Dato</a:t>
            </a:r>
            <a:endParaRPr lang="da-DK" sz="900" b="1" dirty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 marL="0" indent="0" algn="r" defTabSz="457200">
              <a:lnSpc>
                <a:spcPct val="100000"/>
              </a:lnSpc>
              <a:spcBef>
                <a:spcPct val="0"/>
              </a:spcBef>
              <a:buFontTx/>
              <a:buNone/>
              <a:tabLst>
                <a:tab pos="177800" algn="l"/>
              </a:tabLst>
            </a:pPr>
            <a: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+mn-cs"/>
              </a:rPr>
              <a:t>1. Vælg ‘Indsæt’ i top menu</a:t>
            </a:r>
          </a:p>
          <a:p>
            <a:pPr marL="0" indent="0" algn="r" defTabSz="457200">
              <a:lnSpc>
                <a:spcPct val="100000"/>
              </a:lnSpc>
              <a:spcBef>
                <a:spcPct val="0"/>
              </a:spcBef>
              <a:buFontTx/>
              <a:buNone/>
              <a:tabLst>
                <a:tab pos="177800" algn="l"/>
              </a:tabLst>
            </a:pPr>
            <a: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+mn-cs"/>
              </a:rPr>
              <a:t>2. Vælg ‘Sidehoved &amp; Sidefod’</a:t>
            </a:r>
          </a:p>
          <a:p>
            <a:pPr marL="0" indent="0" algn="r" defTabSz="457200">
              <a:lnSpc>
                <a:spcPct val="100000"/>
              </a:lnSpc>
              <a:spcBef>
                <a:spcPct val="0"/>
              </a:spcBef>
              <a:buFontTx/>
              <a:buNone/>
              <a:tabLst>
                <a:tab pos="177800" algn="l"/>
              </a:tabLst>
            </a:pPr>
            <a: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+mn-cs"/>
              </a:rPr>
              <a:t>3. Skriv ønsket dato ind i feltet </a:t>
            </a:r>
            <a:b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+mn-cs"/>
              </a:rPr>
            </a:br>
            <a: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+mn-cs"/>
              </a:rPr>
              <a:t>for fast dato</a:t>
            </a:r>
          </a:p>
          <a:p>
            <a:pPr marL="0" marR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7800" algn="l"/>
              </a:tabLst>
              <a:defRPr/>
            </a:pP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4. Tryk ’Anvend på alle</a:t>
            </a:r>
            <a: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+mn-cs"/>
              </a:rPr>
              <a:t>’</a:t>
            </a:r>
            <a:endParaRPr lang="da-DK" sz="900" dirty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78482" y="6052865"/>
            <a:ext cx="2063857" cy="40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8000"/>
              </a:lnSpc>
              <a:spcBef>
                <a:spcPct val="54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179388" y="180974"/>
            <a:ext cx="8788400" cy="6494503"/>
          </a:xfrm>
          <a:solidFill>
            <a:schemeClr val="bg1">
              <a:lumMod val="50000"/>
            </a:schemeClr>
          </a:solidFill>
        </p:spPr>
        <p:txBody>
          <a:bodyPr/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da-DK" dirty="0" smtClean="0"/>
              <a:t>Select placeholder and insert picture</a:t>
            </a:r>
            <a:endParaRPr lang="da-DK" dirty="0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378482" y="6051600"/>
            <a:ext cx="2062800" cy="406800"/>
          </a:xfrm>
          <a:blipFill>
            <a:blip r:embed="rId2"/>
            <a:stretch>
              <a:fillRect/>
            </a:stretch>
          </a:blipFill>
        </p:spPr>
        <p:txBody>
          <a:bodyPr lIns="0" tIns="0"/>
          <a:lstStyle>
            <a:lvl1pPr algn="ctr">
              <a:defRPr sz="100" b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100"/>
            </a:lvl4pPr>
            <a:lvl5pPr>
              <a:defRPr sz="1050"/>
            </a:lvl5pPr>
          </a:lstStyle>
          <a:p>
            <a:pPr lvl="0"/>
            <a:r>
              <a:rPr lang="da-DK" dirty="0" smtClean="0"/>
              <a:t>D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420FD-3270-479D-BB21-AEDE38D02C8D}" type="datetime5">
              <a:rPr lang="da-DK" smtClean="0"/>
              <a:t>juni 2014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E80101F-5742-4645-B1C0-D6AFABF6C92F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701675" y="538163"/>
            <a:ext cx="7739063" cy="9207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14" name="TextBox 17"/>
          <p:cNvSpPr txBox="1">
            <a:spLocks noChangeArrowheads="1"/>
          </p:cNvSpPr>
          <p:nvPr userDrawn="1"/>
        </p:nvSpPr>
        <p:spPr bwMode="auto">
          <a:xfrm>
            <a:off x="-1791570" y="538163"/>
            <a:ext cx="1683620" cy="299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da-DK" sz="900" b="1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Fjern tekst boks</a:t>
            </a:r>
            <a:br>
              <a:rPr lang="da-DK" sz="900" b="1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</a:br>
            <a: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hvis ingen tekst</a:t>
            </a:r>
            <a:endParaRPr lang="da-DK" sz="900" noProof="0" dirty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689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8000"/>
              </a:lnSpc>
              <a:spcBef>
                <a:spcPct val="54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179388" y="180974"/>
            <a:ext cx="8788400" cy="6494503"/>
          </a:xfrm>
          <a:solidFill>
            <a:schemeClr val="bg1">
              <a:lumMod val="85000"/>
            </a:schemeClr>
          </a:solidFill>
        </p:spPr>
        <p:txBody>
          <a:bodyPr/>
          <a:lstStyle>
            <a:lvl1pPr algn="ctr">
              <a:defRPr sz="1400">
                <a:solidFill>
                  <a:srgbClr val="031D5C"/>
                </a:solidFill>
              </a:defRPr>
            </a:lvl1pPr>
          </a:lstStyle>
          <a:p>
            <a:r>
              <a:rPr lang="da-DK" dirty="0" smtClean="0"/>
              <a:t>Select placeholder and insert picture</a:t>
            </a:r>
            <a:endParaRPr lang="da-DK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97B6A-D564-41C6-A792-06232AF2E7D1}" type="datetime5">
              <a:rPr lang="da-DK" smtClean="0"/>
              <a:t>juni 2014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E80101F-5742-4645-B1C0-D6AFABF6C92F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701675" y="538163"/>
            <a:ext cx="7739063" cy="920750"/>
          </a:xfrm>
        </p:spPr>
        <p:txBody>
          <a:bodyPr/>
          <a:lstStyle>
            <a:lvl1pPr>
              <a:defRPr>
                <a:solidFill>
                  <a:srgbClr val="031D5C"/>
                </a:solidFill>
              </a:defRPr>
            </a:lvl1pPr>
          </a:lstStyle>
          <a:p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14" name="TextBox 17"/>
          <p:cNvSpPr txBox="1">
            <a:spLocks noChangeArrowheads="1"/>
          </p:cNvSpPr>
          <p:nvPr userDrawn="1"/>
        </p:nvSpPr>
        <p:spPr bwMode="auto">
          <a:xfrm>
            <a:off x="-1791570" y="538163"/>
            <a:ext cx="1683620" cy="299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da-DK" sz="900" b="1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Fjern tekst boks</a:t>
            </a:r>
            <a:br>
              <a:rPr lang="da-DK" sz="900" b="1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</a:br>
            <a: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hvis ingen tekst</a:t>
            </a:r>
            <a:endParaRPr lang="da-DK" sz="900" noProof="0" dirty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378482" y="6051600"/>
            <a:ext cx="2062800" cy="406800"/>
          </a:xfrm>
          <a:blipFill>
            <a:blip r:embed="rId3"/>
            <a:stretch>
              <a:fillRect/>
            </a:stretch>
          </a:blipFill>
        </p:spPr>
        <p:txBody>
          <a:bodyPr lIns="0" tIns="0"/>
          <a:lstStyle>
            <a:lvl1pPr algn="ctr">
              <a:defRPr sz="100" b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100"/>
            </a:lvl4pPr>
            <a:lvl5pPr>
              <a:defRPr sz="1050"/>
            </a:lvl5pPr>
          </a:lstStyle>
          <a:p>
            <a:pPr lvl="0"/>
            <a:r>
              <a:rPr lang="da-DK" dirty="0" smtClean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906407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ext, whit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8000"/>
              </a:lnSpc>
              <a:spcBef>
                <a:spcPct val="54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179388" y="180974"/>
            <a:ext cx="8788400" cy="6494503"/>
          </a:xfrm>
        </p:spPr>
        <p:txBody>
          <a:bodyPr/>
          <a:lstStyle>
            <a:lvl1pPr algn="ctr">
              <a:defRPr sz="1400"/>
            </a:lvl1pPr>
          </a:lstStyle>
          <a:p>
            <a:r>
              <a:rPr lang="da-DK" dirty="0" smtClean="0"/>
              <a:t>Select placeholder and insert picture</a:t>
            </a:r>
            <a:endParaRPr lang="da-DK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D6F0B63-A9C2-4605-A657-FD0DF03F4F67}" type="datetime5">
              <a:rPr lang="da-DK" smtClean="0"/>
              <a:t>juni 2014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E80101F-5742-4645-B1C0-D6AFABF6C92F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701675" y="1520825"/>
            <a:ext cx="3870325" cy="2578100"/>
          </a:xfrm>
          <a:prstGeom prst="rect">
            <a:avLst/>
          </a:prstGeom>
          <a:solidFill>
            <a:schemeClr val="bg1">
              <a:alpha val="86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da-DK"/>
          </a:p>
        </p:txBody>
      </p:sp>
      <p:sp>
        <p:nvSpPr>
          <p:cNvPr id="6" name="Text Placeholder 5"/>
          <p:cNvSpPr>
            <a:spLocks noGrp="1"/>
          </p:cNvSpPr>
          <p:nvPr userDrawn="1">
            <p:ph type="body" sz="quarter" idx="16"/>
          </p:nvPr>
        </p:nvSpPr>
        <p:spPr>
          <a:xfrm>
            <a:off x="702668" y="1458913"/>
            <a:ext cx="3870000" cy="2727844"/>
          </a:xfrm>
          <a:solidFill>
            <a:srgbClr val="FFFFFF">
              <a:alpha val="85098"/>
            </a:srgbClr>
          </a:solidFill>
        </p:spPr>
        <p:txBody>
          <a:bodyPr lIns="378000" tIns="324000" rIns="378000" bIns="324000">
            <a:spAutoFit/>
          </a:bodyPr>
          <a:lstStyle>
            <a:lvl1pPr>
              <a:defRPr sz="1800"/>
            </a:lvl1pPr>
            <a:lvl2pPr algn="r">
              <a:spcBef>
                <a:spcPts val="1200"/>
              </a:spcBef>
              <a:defRPr sz="1200" b="1" cap="all" baseline="0"/>
            </a:lvl2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16" name="TextBox 17"/>
          <p:cNvSpPr txBox="1">
            <a:spLocks noChangeArrowheads="1"/>
          </p:cNvSpPr>
          <p:nvPr userDrawn="1"/>
        </p:nvSpPr>
        <p:spPr bwMode="auto">
          <a:xfrm>
            <a:off x="-1791570" y="1455600"/>
            <a:ext cx="1683620" cy="2019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da-DK" sz="900" b="1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Tekst i første</a:t>
            </a:r>
            <a:r>
              <a:rPr lang="da-DK" sz="900" b="1" baseline="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 niveau</a:t>
            </a:r>
            <a:r>
              <a:rPr lang="da-DK" sz="900" b="1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/>
            </a:r>
            <a:br>
              <a:rPr lang="da-DK" sz="900" b="1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</a:br>
            <a: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Arial Bold 18 pkt</a:t>
            </a:r>
            <a:b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</a:br>
            <a: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Brug forøg listeniveau </a:t>
            </a:r>
            <a:b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</a:br>
            <a: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for at få NAVN-tekst</a:t>
            </a:r>
          </a:p>
          <a:p>
            <a:pPr algn="r" eaLnBrk="1" hangingPunct="1"/>
            <a:endParaRPr lang="da-DK" sz="900" b="1" baseline="0" noProof="0" dirty="0" smtClean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 algn="r" eaLnBrk="1" hangingPunct="1"/>
            <a:r>
              <a:rPr lang="da-DK" sz="900" b="1" baseline="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Navnet i andet niveau</a:t>
            </a:r>
            <a:r>
              <a:rPr lang="da-DK" sz="900" b="1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/>
            </a:r>
            <a:br>
              <a:rPr lang="da-DK" sz="900" b="1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</a:br>
            <a:r>
              <a:rPr lang="da-DK" sz="900" b="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Store bogstaver </a:t>
            </a:r>
            <a: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Arial Bold 12 pkt</a:t>
            </a:r>
          </a:p>
          <a:p>
            <a:pPr algn="r" eaLnBrk="1" hangingPunct="1"/>
            <a:endParaRPr lang="da-DK" sz="900" noProof="0" dirty="0" smtClean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 algn="r" eaLnBrk="1" hangingPunct="1"/>
            <a:endParaRPr lang="da-DK" sz="900" noProof="0" dirty="0" smtClean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 algn="r" eaLnBrk="1" hangingPunct="1"/>
            <a: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For at få venstrestillet tekst </a:t>
            </a:r>
            <a:b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</a:br>
            <a: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Brug formindsk listeniveau</a:t>
            </a:r>
            <a:endParaRPr lang="da-DK" sz="900" noProof="0" dirty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7310" y="2077058"/>
            <a:ext cx="457200" cy="20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Rounded Rectangle 17"/>
          <p:cNvSpPr/>
          <p:nvPr userDrawn="1"/>
        </p:nvSpPr>
        <p:spPr>
          <a:xfrm>
            <a:off x="-338710" y="2077058"/>
            <a:ext cx="214465" cy="206975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pic>
        <p:nvPicPr>
          <p:cNvPr id="19" name="Picture 3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546100" y="2922364"/>
            <a:ext cx="438150" cy="209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Rectangle 19"/>
          <p:cNvSpPr/>
          <p:nvPr userDrawn="1"/>
        </p:nvSpPr>
        <p:spPr>
          <a:xfrm>
            <a:off x="-327025" y="2922364"/>
            <a:ext cx="219075" cy="201169"/>
          </a:xfrm>
          <a:prstGeom prst="rect">
            <a:avLst/>
          </a:prstGeom>
          <a:solidFill>
            <a:srgbClr val="FFFFFF">
              <a:alpha val="65882"/>
            </a:srgbClr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sp>
        <p:nvSpPr>
          <p:cNvPr id="21" name="Rounded Rectangle 20"/>
          <p:cNvSpPr/>
          <p:nvPr userDrawn="1"/>
        </p:nvSpPr>
        <p:spPr>
          <a:xfrm>
            <a:off x="-541490" y="2924938"/>
            <a:ext cx="214465" cy="206975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sp>
        <p:nvSpPr>
          <p:cNvPr id="22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378482" y="6051600"/>
            <a:ext cx="2062800" cy="406800"/>
          </a:xfrm>
          <a:blipFill>
            <a:blip r:embed="rId5"/>
            <a:stretch>
              <a:fillRect/>
            </a:stretch>
          </a:blipFill>
        </p:spPr>
        <p:txBody>
          <a:bodyPr lIns="0" tIns="0"/>
          <a:lstStyle>
            <a:lvl1pPr algn="ctr">
              <a:defRPr sz="100" b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100"/>
            </a:lvl4pPr>
            <a:lvl5pPr>
              <a:defRPr sz="1050"/>
            </a:lvl5pPr>
          </a:lstStyle>
          <a:p>
            <a:pPr lvl="0"/>
            <a:r>
              <a:rPr lang="da-DK" dirty="0" smtClean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5830179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much text, whit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8000"/>
              </a:lnSpc>
              <a:spcBef>
                <a:spcPct val="54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179388" y="180974"/>
            <a:ext cx="8788400" cy="6494503"/>
          </a:xfrm>
        </p:spPr>
        <p:txBody>
          <a:bodyPr/>
          <a:lstStyle>
            <a:lvl1pPr algn="ctr">
              <a:defRPr sz="1400"/>
            </a:lvl1pPr>
          </a:lstStyle>
          <a:p>
            <a:r>
              <a:rPr lang="da-DK" dirty="0" smtClean="0"/>
              <a:t>Select placeholder and insert picture</a:t>
            </a:r>
            <a:endParaRPr lang="da-DK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1F0C1E-A967-4F96-B5B6-CB4774401F7E}" type="datetime5">
              <a:rPr lang="da-DK" smtClean="0"/>
              <a:t>juni 2014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E80101F-5742-4645-B1C0-D6AFABF6C92F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701675" y="1520825"/>
            <a:ext cx="3870325" cy="2578100"/>
          </a:xfrm>
          <a:prstGeom prst="rect">
            <a:avLst/>
          </a:prstGeom>
          <a:solidFill>
            <a:schemeClr val="bg1">
              <a:alpha val="86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da-DK"/>
          </a:p>
        </p:txBody>
      </p:sp>
      <p:sp>
        <p:nvSpPr>
          <p:cNvPr id="6" name="Text Placeholder 5"/>
          <p:cNvSpPr>
            <a:spLocks noGrp="1"/>
          </p:cNvSpPr>
          <p:nvPr userDrawn="1">
            <p:ph type="body" sz="quarter" idx="16"/>
          </p:nvPr>
        </p:nvSpPr>
        <p:spPr>
          <a:xfrm>
            <a:off x="702668" y="1458913"/>
            <a:ext cx="7724932" cy="2428660"/>
          </a:xfrm>
          <a:solidFill>
            <a:srgbClr val="FFFFFF">
              <a:alpha val="85098"/>
            </a:srgbClr>
          </a:solidFill>
        </p:spPr>
        <p:txBody>
          <a:bodyPr wrap="square" lIns="378000" tIns="324000" rIns="378000" bIns="324000">
            <a:spAutoFit/>
          </a:bodyPr>
          <a:lstStyle>
            <a:lvl1pPr>
              <a:defRPr sz="1800"/>
            </a:lvl1pPr>
            <a:lvl2pPr algn="r">
              <a:spcBef>
                <a:spcPts val="1200"/>
              </a:spcBef>
              <a:defRPr sz="1200" b="1" cap="all" baseline="0"/>
            </a:lvl2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22" name="TextBox 17"/>
          <p:cNvSpPr txBox="1">
            <a:spLocks noChangeArrowheads="1"/>
          </p:cNvSpPr>
          <p:nvPr userDrawn="1"/>
        </p:nvSpPr>
        <p:spPr bwMode="auto">
          <a:xfrm>
            <a:off x="-1791570" y="1455600"/>
            <a:ext cx="1683620" cy="2019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da-DK" sz="900" b="1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Tekst i første</a:t>
            </a:r>
            <a:r>
              <a:rPr lang="da-DK" sz="900" b="1" baseline="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 niveau</a:t>
            </a:r>
            <a:r>
              <a:rPr lang="da-DK" sz="900" b="1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/>
            </a:r>
            <a:br>
              <a:rPr lang="da-DK" sz="900" b="1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</a:br>
            <a: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Arial Bold 18 pkt</a:t>
            </a:r>
            <a:b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</a:br>
            <a: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Brug forøg listeniveau </a:t>
            </a:r>
            <a:b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</a:br>
            <a: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for at få NAVN-tekst</a:t>
            </a:r>
          </a:p>
          <a:p>
            <a:pPr algn="r" eaLnBrk="1" hangingPunct="1"/>
            <a:endParaRPr lang="da-DK" sz="900" b="1" baseline="0" noProof="0" dirty="0" smtClean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 algn="r" eaLnBrk="1" hangingPunct="1"/>
            <a:r>
              <a:rPr lang="da-DK" sz="900" b="1" baseline="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Navnet i andet niveau</a:t>
            </a:r>
            <a:r>
              <a:rPr lang="da-DK" sz="900" b="1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/>
            </a:r>
            <a:br>
              <a:rPr lang="da-DK" sz="900" b="1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</a:br>
            <a:r>
              <a:rPr lang="da-DK" sz="900" b="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Store bogstaver </a:t>
            </a:r>
            <a: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Arial Bold 12 pkt</a:t>
            </a:r>
          </a:p>
          <a:p>
            <a:pPr algn="r" eaLnBrk="1" hangingPunct="1"/>
            <a:endParaRPr lang="da-DK" sz="900" noProof="0" dirty="0" smtClean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 algn="r" eaLnBrk="1" hangingPunct="1"/>
            <a:endParaRPr lang="da-DK" sz="900" noProof="0" dirty="0" smtClean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 algn="r" eaLnBrk="1" hangingPunct="1"/>
            <a: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For at få venstrestillet tekst </a:t>
            </a:r>
            <a:b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</a:br>
            <a: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Brug formindsk listeniveau</a:t>
            </a:r>
            <a:endParaRPr lang="da-DK" sz="900" noProof="0" dirty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7310" y="2077058"/>
            <a:ext cx="457200" cy="20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Rounded Rectangle 23"/>
          <p:cNvSpPr/>
          <p:nvPr userDrawn="1"/>
        </p:nvSpPr>
        <p:spPr>
          <a:xfrm>
            <a:off x="-338710" y="2077058"/>
            <a:ext cx="214465" cy="206975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pic>
        <p:nvPicPr>
          <p:cNvPr id="25" name="Picture 3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546100" y="2922364"/>
            <a:ext cx="438150" cy="209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Rectangle 25"/>
          <p:cNvSpPr/>
          <p:nvPr userDrawn="1"/>
        </p:nvSpPr>
        <p:spPr>
          <a:xfrm>
            <a:off x="-327025" y="2922364"/>
            <a:ext cx="219075" cy="201169"/>
          </a:xfrm>
          <a:prstGeom prst="rect">
            <a:avLst/>
          </a:prstGeom>
          <a:solidFill>
            <a:srgbClr val="FFFFFF">
              <a:alpha val="65882"/>
            </a:srgbClr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sp>
        <p:nvSpPr>
          <p:cNvPr id="27" name="Rounded Rectangle 26"/>
          <p:cNvSpPr/>
          <p:nvPr userDrawn="1"/>
        </p:nvSpPr>
        <p:spPr>
          <a:xfrm>
            <a:off x="-541490" y="2924938"/>
            <a:ext cx="214465" cy="206975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sp>
        <p:nvSpPr>
          <p:cNvPr id="16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378482" y="6051600"/>
            <a:ext cx="2062800" cy="406800"/>
          </a:xfrm>
          <a:blipFill>
            <a:blip r:embed="rId5"/>
            <a:stretch>
              <a:fillRect/>
            </a:stretch>
          </a:blipFill>
        </p:spPr>
        <p:txBody>
          <a:bodyPr lIns="0" tIns="0"/>
          <a:lstStyle>
            <a:lvl1pPr algn="ctr">
              <a:defRPr sz="100" b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100"/>
            </a:lvl4pPr>
            <a:lvl5pPr>
              <a:defRPr sz="1050"/>
            </a:lvl5pPr>
          </a:lstStyle>
          <a:p>
            <a:pPr lvl="0"/>
            <a:r>
              <a:rPr lang="da-DK" dirty="0" smtClean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15661971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kst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675" y="538163"/>
            <a:ext cx="7720013" cy="920750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01675" y="1458913"/>
            <a:ext cx="3622675" cy="4443412"/>
          </a:xfrm>
        </p:spPr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9650" y="1458913"/>
            <a:ext cx="3621088" cy="4443412"/>
          </a:xfrm>
        </p:spPr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8" name="Line 5"/>
          <p:cNvSpPr>
            <a:spLocks noChangeShapeType="1"/>
          </p:cNvSpPr>
          <p:nvPr userDrawn="1"/>
        </p:nvSpPr>
        <p:spPr bwMode="auto">
          <a:xfrm>
            <a:off x="4564623" y="1511300"/>
            <a:ext cx="0" cy="4391025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BE362-1D69-435E-84C9-5705DF33035C}" type="datetime5">
              <a:rPr lang="da-DK" smtClean="0"/>
              <a:t>juni 2014</a:t>
            </a:fld>
            <a:endParaRPr lang="da-DK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0101F-5742-4645-B1C0-D6AFABF6C92F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2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8356" y="3985306"/>
            <a:ext cx="1327273" cy="716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ounded Rectangle 21"/>
          <p:cNvSpPr/>
          <p:nvPr userDrawn="1"/>
        </p:nvSpPr>
        <p:spPr>
          <a:xfrm>
            <a:off x="-633597" y="3985306"/>
            <a:ext cx="529046" cy="206975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>
            <a:off x="-869834" y="4220694"/>
            <a:ext cx="565147" cy="423564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sp>
        <p:nvSpPr>
          <p:cNvPr id="24" name="TextBox 17"/>
          <p:cNvSpPr txBox="1">
            <a:spLocks noChangeArrowheads="1"/>
          </p:cNvSpPr>
          <p:nvPr userDrawn="1"/>
        </p:nvSpPr>
        <p:spPr bwMode="auto">
          <a:xfrm>
            <a:off x="-2124075" y="4725144"/>
            <a:ext cx="2016125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da-DK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Skift</a:t>
            </a:r>
            <a:r>
              <a:rPr lang="da-DK" sz="900" b="1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til</a:t>
            </a:r>
            <a:r>
              <a:rPr lang="da-DK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a-DK" sz="9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blå </a:t>
            </a:r>
            <a:r>
              <a:rPr lang="da-DK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baggrund</a:t>
            </a:r>
            <a:endParaRPr lang="da-DK" sz="9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1. Vælg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’Design’ </a:t>
            </a: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top menuen</a:t>
            </a:r>
            <a:endParaRPr lang="da-DK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2.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Højre klik</a:t>
            </a:r>
            <a: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på </a:t>
            </a:r>
            <a:b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‘Blank blå’</a:t>
            </a:r>
            <a:endParaRPr lang="da-DK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3. </a:t>
            </a: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Vælg ’Applicér på valgte dias</a:t>
            </a:r>
          </a:p>
        </p:txBody>
      </p:sp>
    </p:spTree>
    <p:extLst>
      <p:ext uri="{BB962C8B-B14F-4D97-AF65-F5344CB8AC3E}">
        <p14:creationId xmlns:p14="http://schemas.microsoft.com/office/powerpoint/2010/main" val="1128246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 and small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675" y="538163"/>
            <a:ext cx="7720013" cy="920750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01675" y="1458913"/>
            <a:ext cx="3622675" cy="4443412"/>
          </a:xfrm>
        </p:spPr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9650" y="1458913"/>
            <a:ext cx="3621088" cy="3571200"/>
          </a:xfrm>
        </p:spPr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8" name="Line 5"/>
          <p:cNvSpPr>
            <a:spLocks noChangeShapeType="1"/>
          </p:cNvSpPr>
          <p:nvPr userDrawn="1"/>
        </p:nvSpPr>
        <p:spPr bwMode="auto">
          <a:xfrm>
            <a:off x="4564623" y="1511300"/>
            <a:ext cx="0" cy="4391025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3CDBB-932D-4AD1-BCF6-B09DF169C4C2}" type="datetime5">
              <a:rPr lang="da-DK" smtClean="0"/>
              <a:t>juni 2014</a:t>
            </a:fld>
            <a:endParaRPr lang="da-DK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0101F-5742-4645-B1C0-D6AFABF6C92F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2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8356" y="3985306"/>
            <a:ext cx="1327273" cy="716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ounded Rectangle 21"/>
          <p:cNvSpPr/>
          <p:nvPr userDrawn="1"/>
        </p:nvSpPr>
        <p:spPr>
          <a:xfrm>
            <a:off x="-633597" y="3985306"/>
            <a:ext cx="529046" cy="206975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>
            <a:off x="-869834" y="4220694"/>
            <a:ext cx="565147" cy="423564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sp>
        <p:nvSpPr>
          <p:cNvPr id="24" name="TextBox 17"/>
          <p:cNvSpPr txBox="1">
            <a:spLocks noChangeArrowheads="1"/>
          </p:cNvSpPr>
          <p:nvPr userDrawn="1"/>
        </p:nvSpPr>
        <p:spPr bwMode="auto">
          <a:xfrm>
            <a:off x="-2124075" y="4725144"/>
            <a:ext cx="2016125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da-DK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Skift</a:t>
            </a:r>
            <a:r>
              <a:rPr lang="da-DK" sz="900" b="1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til</a:t>
            </a:r>
            <a:r>
              <a:rPr lang="da-DK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a-DK" sz="9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blå </a:t>
            </a:r>
            <a:r>
              <a:rPr lang="da-DK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baggrund</a:t>
            </a:r>
            <a:endParaRPr lang="da-DK" sz="9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1. Vælg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’Design’ </a:t>
            </a: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top menuen</a:t>
            </a:r>
            <a:endParaRPr lang="da-DK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2.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Højre klik</a:t>
            </a:r>
            <a: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på </a:t>
            </a:r>
            <a:b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‘Blank blå’</a:t>
            </a:r>
            <a:endParaRPr lang="da-DK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3. </a:t>
            </a: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Vælg ’Applicér på valgte dias</a:t>
            </a:r>
          </a:p>
        </p:txBody>
      </p:sp>
    </p:spTree>
    <p:extLst>
      <p:ext uri="{BB962C8B-B14F-4D97-AF65-F5344CB8AC3E}">
        <p14:creationId xmlns:p14="http://schemas.microsoft.com/office/powerpoint/2010/main" val="2867314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el, indholdsobjekt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675" y="538163"/>
            <a:ext cx="7720013" cy="920750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1675" y="1458913"/>
            <a:ext cx="3622675" cy="4443412"/>
          </a:xfrm>
        </p:spPr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19650" y="1458913"/>
            <a:ext cx="3621088" cy="4443412"/>
          </a:xfrm>
        </p:spPr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8" name="Line 5"/>
          <p:cNvSpPr>
            <a:spLocks noChangeShapeType="1"/>
          </p:cNvSpPr>
          <p:nvPr userDrawn="1"/>
        </p:nvSpPr>
        <p:spPr bwMode="auto">
          <a:xfrm>
            <a:off x="4564623" y="1511300"/>
            <a:ext cx="0" cy="4391025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77162-B040-4EC9-B457-FE27F77EAADD}" type="datetime5">
              <a:rPr lang="da-DK" smtClean="0"/>
              <a:t>juni 2014</a:t>
            </a:fld>
            <a:endParaRPr lang="da-DK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0101F-5742-4645-B1C0-D6AFABF6C92F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2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8356" y="3985306"/>
            <a:ext cx="1327273" cy="716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ounded Rectangle 21"/>
          <p:cNvSpPr/>
          <p:nvPr userDrawn="1"/>
        </p:nvSpPr>
        <p:spPr>
          <a:xfrm>
            <a:off x="-633597" y="3985306"/>
            <a:ext cx="529046" cy="206975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>
            <a:off x="-869834" y="4220694"/>
            <a:ext cx="565147" cy="423564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sp>
        <p:nvSpPr>
          <p:cNvPr id="24" name="TextBox 17"/>
          <p:cNvSpPr txBox="1">
            <a:spLocks noChangeArrowheads="1"/>
          </p:cNvSpPr>
          <p:nvPr userDrawn="1"/>
        </p:nvSpPr>
        <p:spPr bwMode="auto">
          <a:xfrm>
            <a:off x="-2124075" y="4725144"/>
            <a:ext cx="2016125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da-DK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Skift</a:t>
            </a:r>
            <a:r>
              <a:rPr lang="da-DK" sz="900" b="1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til</a:t>
            </a:r>
            <a:r>
              <a:rPr lang="da-DK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a-DK" sz="9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blå </a:t>
            </a:r>
            <a:r>
              <a:rPr lang="da-DK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baggrund</a:t>
            </a:r>
            <a:endParaRPr lang="da-DK" sz="9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1. Vælg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’Design’ </a:t>
            </a: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top menuen</a:t>
            </a:r>
            <a:endParaRPr lang="da-DK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2.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Højre klik</a:t>
            </a:r>
            <a: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på </a:t>
            </a:r>
            <a:b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‘Blank blå’</a:t>
            </a:r>
            <a:endParaRPr lang="da-DK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3. </a:t>
            </a: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Vælg ’Applicér på valgte dias</a:t>
            </a:r>
          </a:p>
        </p:txBody>
      </p:sp>
    </p:spTree>
    <p:extLst>
      <p:ext uri="{BB962C8B-B14F-4D97-AF65-F5344CB8AC3E}">
        <p14:creationId xmlns:p14="http://schemas.microsoft.com/office/powerpoint/2010/main" val="400161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small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675" y="538163"/>
            <a:ext cx="7720013" cy="920750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1675" y="1458913"/>
            <a:ext cx="3622675" cy="3571200"/>
          </a:xfrm>
        </p:spPr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19650" y="1458913"/>
            <a:ext cx="3621088" cy="4443412"/>
          </a:xfrm>
        </p:spPr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8" name="Line 5"/>
          <p:cNvSpPr>
            <a:spLocks noChangeShapeType="1"/>
          </p:cNvSpPr>
          <p:nvPr userDrawn="1"/>
        </p:nvSpPr>
        <p:spPr bwMode="auto">
          <a:xfrm>
            <a:off x="4564623" y="1511300"/>
            <a:ext cx="0" cy="4391025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E671-6D32-4766-AD44-D3D4AA4EE775}" type="datetime5">
              <a:rPr lang="da-DK" smtClean="0"/>
              <a:t>juni 2014</a:t>
            </a:fld>
            <a:endParaRPr lang="da-DK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0101F-5742-4645-B1C0-D6AFABF6C92F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2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8356" y="3985306"/>
            <a:ext cx="1327273" cy="716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ounded Rectangle 21"/>
          <p:cNvSpPr/>
          <p:nvPr userDrawn="1"/>
        </p:nvSpPr>
        <p:spPr>
          <a:xfrm>
            <a:off x="-633597" y="3985306"/>
            <a:ext cx="529046" cy="206975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>
            <a:off x="-869834" y="4220694"/>
            <a:ext cx="565147" cy="423564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sp>
        <p:nvSpPr>
          <p:cNvPr id="24" name="TextBox 17"/>
          <p:cNvSpPr txBox="1">
            <a:spLocks noChangeArrowheads="1"/>
          </p:cNvSpPr>
          <p:nvPr userDrawn="1"/>
        </p:nvSpPr>
        <p:spPr bwMode="auto">
          <a:xfrm>
            <a:off x="-2124075" y="4725144"/>
            <a:ext cx="2016125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da-DK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Skift</a:t>
            </a:r>
            <a:r>
              <a:rPr lang="da-DK" sz="900" b="1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til</a:t>
            </a:r>
            <a:r>
              <a:rPr lang="da-DK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a-DK" sz="9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blå </a:t>
            </a:r>
            <a:r>
              <a:rPr lang="da-DK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baggrund</a:t>
            </a:r>
            <a:endParaRPr lang="da-DK" sz="9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1. Vælg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’Design’ </a:t>
            </a: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top menuen</a:t>
            </a:r>
            <a:endParaRPr lang="da-DK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2.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Højre klik</a:t>
            </a:r>
            <a: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på </a:t>
            </a:r>
            <a:b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‘Blank blå’</a:t>
            </a:r>
            <a:endParaRPr lang="da-DK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3. </a:t>
            </a: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Vælg ’Applicér på valgte dias</a:t>
            </a:r>
          </a:p>
        </p:txBody>
      </p:sp>
    </p:spTree>
    <p:extLst>
      <p:ext uri="{BB962C8B-B14F-4D97-AF65-F5344CB8AC3E}">
        <p14:creationId xmlns:p14="http://schemas.microsoft.com/office/powerpoint/2010/main" val="81827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01675" y="17440364"/>
            <a:ext cx="2133600" cy="144463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DAD80C24-3FF0-43CE-9301-539DB77D1C0D}" type="datetime5">
              <a:rPr lang="da-DK" smtClean="0"/>
              <a:t>juni 2014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028700" y="17074516"/>
            <a:ext cx="3794125" cy="354776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2668" y="17077691"/>
            <a:ext cx="279770" cy="171450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1E80101F-5742-4645-B1C0-D6AFABF6C92F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6" name="Rectangle 5"/>
          <p:cNvSpPr/>
          <p:nvPr userDrawn="1"/>
        </p:nvSpPr>
        <p:spPr bwMode="auto">
          <a:xfrm>
            <a:off x="1378" y="0"/>
            <a:ext cx="9142621" cy="685800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8000"/>
              </a:lnSpc>
              <a:spcBef>
                <a:spcPct val="54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71777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eldia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79388" y="180974"/>
            <a:ext cx="8788400" cy="3059113"/>
          </a:xfrm>
        </p:spPr>
        <p:txBody>
          <a:bodyPr/>
          <a:lstStyle>
            <a:lvl1pPr algn="ctr">
              <a:defRPr sz="1400"/>
            </a:lvl1pPr>
          </a:lstStyle>
          <a:p>
            <a:r>
              <a:rPr lang="da-DK" smtClean="0"/>
              <a:t>Klik på ikonet for at tilføje et billede</a:t>
            </a:r>
            <a:endParaRPr lang="da-DK" dirty="0"/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179388" y="3240088"/>
            <a:ext cx="8788400" cy="3436937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txBody>
          <a:bodyPr wrap="none" anchor="ctr"/>
          <a:lstStyle/>
          <a:p>
            <a:endParaRPr lang="da-DK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01675" y="5314950"/>
            <a:ext cx="7739063" cy="587375"/>
          </a:xfrm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noProof="0" smtClean="0"/>
              <a:t>Klik for at redigere i master</a:t>
            </a:r>
            <a:endParaRPr lang="da-DK" noProof="0" dirty="0" smtClean="0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701674" y="6325200"/>
            <a:ext cx="1206030" cy="352800"/>
          </a:xfrm>
        </p:spPr>
        <p:txBody>
          <a:bodyPr/>
          <a:lstStyle>
            <a:lvl1pPr>
              <a:defRPr sz="1100">
                <a:solidFill>
                  <a:schemeClr val="bg1"/>
                </a:solidFill>
              </a:defRPr>
            </a:lvl1pPr>
          </a:lstStyle>
          <a:p>
            <a:fld id="{C685D003-C4D1-40E5-84DE-8098023B9234}" type="datetime5">
              <a:rPr lang="da-DK" smtClean="0"/>
              <a:t>juni 2014</a:t>
            </a:fld>
            <a:endParaRPr lang="da-DK" dirty="0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907704" y="6325200"/>
            <a:ext cx="2683346" cy="352800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tx2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4591050" y="6325200"/>
            <a:ext cx="231775" cy="352800"/>
          </a:xfrm>
          <a:noFill/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89C5488A-3F70-4565-8FCD-1E378ED63165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17" name="AutoShape 4"/>
          <p:cNvSpPr>
            <a:spLocks/>
          </p:cNvSpPr>
          <p:nvPr/>
        </p:nvSpPr>
        <p:spPr bwMode="gray">
          <a:xfrm>
            <a:off x="-1958975" y="180974"/>
            <a:ext cx="1871662" cy="969496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r" defTabSz="457200">
              <a:lnSpc>
                <a:spcPct val="100000"/>
              </a:lnSpc>
              <a:spcBef>
                <a:spcPct val="0"/>
              </a:spcBef>
              <a:tabLst>
                <a:tab pos="177800" algn="l"/>
              </a:tabLst>
            </a:pPr>
            <a:r>
              <a:rPr lang="da-DK" sz="9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Vis hjælpelinjer som er en hjælp ved placering af </a:t>
            </a:r>
            <a:r>
              <a:rPr lang="da-DK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billeder</a:t>
            </a:r>
            <a:endParaRPr lang="da-DK" sz="900" b="1" dirty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 algn="r" defTabSz="457200">
              <a:lnSpc>
                <a:spcPct val="100000"/>
              </a:lnSpc>
              <a:spcBef>
                <a:spcPct val="0"/>
              </a:spcBef>
              <a:tabLst>
                <a:tab pos="177800" algn="l"/>
              </a:tabLst>
            </a:pP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1</a:t>
            </a: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.	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Højre klik </a:t>
            </a: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på den aktuelle side og vælg </a:t>
            </a: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’gitter og hjælpelinjer’</a:t>
            </a:r>
          </a:p>
          <a:p>
            <a:pPr algn="r" defTabSz="457200">
              <a:lnSpc>
                <a:spcPct val="100000"/>
              </a:lnSpc>
              <a:spcBef>
                <a:spcPct val="0"/>
              </a:spcBef>
              <a:tabLst>
                <a:tab pos="177800" algn="l"/>
              </a:tabLst>
            </a:pP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2. 	</a:t>
            </a: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Sæt kryds ved ’Vis’ tegnehjælpelinjer på skærmen</a:t>
            </a:r>
          </a:p>
          <a:p>
            <a:pPr algn="r" defTabSz="457200">
              <a:lnSpc>
                <a:spcPct val="100000"/>
              </a:lnSpc>
              <a:spcBef>
                <a:spcPct val="0"/>
              </a:spcBef>
              <a:buFontTx/>
              <a:buAutoNum type="arabicPeriod" startAt="3"/>
              <a:tabLst>
                <a:tab pos="177800" algn="l"/>
              </a:tabLst>
            </a:pP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 Vælg “OK”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01675" y="3789040"/>
            <a:ext cx="7739063" cy="1401192"/>
          </a:xfrm>
        </p:spPr>
        <p:txBody>
          <a:bodyPr anchor="b" anchorCtr="0"/>
          <a:lstStyle>
            <a:lvl1pPr>
              <a:lnSpc>
                <a:spcPct val="98000"/>
              </a:lnSpc>
              <a:defRPr sz="4400" cap="none" baseline="0">
                <a:solidFill>
                  <a:schemeClr val="bg1"/>
                </a:solidFill>
              </a:defRPr>
            </a:lvl1pPr>
          </a:lstStyle>
          <a:p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15" name="AutoShape 4"/>
          <p:cNvSpPr>
            <a:spLocks/>
          </p:cNvSpPr>
          <p:nvPr userDrawn="1"/>
        </p:nvSpPr>
        <p:spPr bwMode="gray">
          <a:xfrm>
            <a:off x="-1965413" y="5884991"/>
            <a:ext cx="1871662" cy="83099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r" defTabSz="457200">
              <a:lnSpc>
                <a:spcPct val="100000"/>
              </a:lnSpc>
              <a:spcBef>
                <a:spcPct val="0"/>
              </a:spcBef>
              <a:buFontTx/>
              <a:buNone/>
              <a:tabLst>
                <a:tab pos="177800" algn="l"/>
              </a:tabLst>
            </a:pPr>
            <a:r>
              <a:rPr lang="da-DK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Dato</a:t>
            </a:r>
            <a:endParaRPr lang="da-DK" sz="900" b="1" dirty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 marL="0" indent="0" algn="r" defTabSz="457200">
              <a:lnSpc>
                <a:spcPct val="100000"/>
              </a:lnSpc>
              <a:spcBef>
                <a:spcPct val="0"/>
              </a:spcBef>
              <a:buFontTx/>
              <a:buNone/>
              <a:tabLst>
                <a:tab pos="177800" algn="l"/>
              </a:tabLst>
            </a:pPr>
            <a: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+mn-cs"/>
              </a:rPr>
              <a:t>1. Vælg ‘Indsæt’ i top menu</a:t>
            </a:r>
          </a:p>
          <a:p>
            <a:pPr marL="0" indent="0" algn="r" defTabSz="457200">
              <a:lnSpc>
                <a:spcPct val="100000"/>
              </a:lnSpc>
              <a:spcBef>
                <a:spcPct val="0"/>
              </a:spcBef>
              <a:buFontTx/>
              <a:buNone/>
              <a:tabLst>
                <a:tab pos="177800" algn="l"/>
              </a:tabLst>
            </a:pPr>
            <a: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+mn-cs"/>
              </a:rPr>
              <a:t>2. Vælg ‘Sidehoved &amp; Sidefod’</a:t>
            </a:r>
          </a:p>
          <a:p>
            <a:pPr marL="0" indent="0" algn="r" defTabSz="457200">
              <a:lnSpc>
                <a:spcPct val="100000"/>
              </a:lnSpc>
              <a:spcBef>
                <a:spcPct val="0"/>
              </a:spcBef>
              <a:buFontTx/>
              <a:buNone/>
              <a:tabLst>
                <a:tab pos="177800" algn="l"/>
              </a:tabLst>
            </a:pPr>
            <a: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+mn-cs"/>
              </a:rPr>
              <a:t>3. Skriv ønsket dato ind i feltet </a:t>
            </a:r>
            <a:b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+mn-cs"/>
              </a:rPr>
            </a:br>
            <a: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+mn-cs"/>
              </a:rPr>
              <a:t>for fast dato</a:t>
            </a:r>
          </a:p>
          <a:p>
            <a:pPr marL="0" marR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7800" algn="l"/>
              </a:tabLst>
              <a:defRPr/>
            </a:pP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4. Tryk ’Anvend på alle</a:t>
            </a:r>
            <a: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+mn-cs"/>
              </a:rPr>
              <a:t>’</a:t>
            </a:r>
            <a:endParaRPr lang="da-DK" sz="900" dirty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78482" y="6052865"/>
            <a:ext cx="2063857" cy="40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8356" y="3985306"/>
            <a:ext cx="1327273" cy="716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all" baseline="0"/>
            </a:lvl1pPr>
          </a:lstStyle>
          <a:p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17CE276-D2DE-4F49-8E28-DFB5DAE621DD}" type="datetime5">
              <a:rPr lang="da-DK" smtClean="0"/>
              <a:t>juni 2014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6ECE14-DE6A-47DB-A2E9-53D91F6F3E38}" type="slidenum">
              <a:rPr lang="da-DK"/>
              <a:pPr/>
              <a:t>‹nr.›</a:t>
            </a:fld>
            <a:endParaRPr lang="da-DK"/>
          </a:p>
        </p:txBody>
      </p:sp>
      <p:sp>
        <p:nvSpPr>
          <p:cNvPr id="8" name="TextBox 17"/>
          <p:cNvSpPr txBox="1">
            <a:spLocks noChangeArrowheads="1"/>
          </p:cNvSpPr>
          <p:nvPr userDrawn="1"/>
        </p:nvSpPr>
        <p:spPr bwMode="auto">
          <a:xfrm>
            <a:off x="-1791570" y="1455600"/>
            <a:ext cx="1683620" cy="1484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da-DK" sz="900" b="1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Tekst starter uden punktopstilling</a:t>
            </a:r>
            <a:br>
              <a:rPr lang="da-DK" sz="900" b="1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</a:br>
            <a: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For at få punktopstilling på teksten (flere niveauer findes) brug forøg listeniveau</a:t>
            </a:r>
          </a:p>
          <a:p>
            <a:pPr algn="r" eaLnBrk="1" hangingPunct="1"/>
            <a:endParaRPr lang="da-DK" sz="900" noProof="0" dirty="0" smtClean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 algn="r" eaLnBrk="1" hangingPunct="1"/>
            <a: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For at få venstrestillet tekst </a:t>
            </a:r>
            <a:b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</a:br>
            <a: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uden punktopstilling, brug formindsk listeniveau</a:t>
            </a:r>
            <a:endParaRPr lang="da-DK" sz="900" noProof="0" dirty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7310" y="2232706"/>
            <a:ext cx="457200" cy="20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ounded Rectangle 9"/>
          <p:cNvSpPr/>
          <p:nvPr userDrawn="1"/>
        </p:nvSpPr>
        <p:spPr>
          <a:xfrm>
            <a:off x="-338710" y="2232706"/>
            <a:ext cx="214465" cy="206975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546100" y="2971004"/>
            <a:ext cx="438150" cy="209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1"/>
          <p:cNvSpPr/>
          <p:nvPr userDrawn="1"/>
        </p:nvSpPr>
        <p:spPr>
          <a:xfrm>
            <a:off x="-327025" y="2971004"/>
            <a:ext cx="219075" cy="201169"/>
          </a:xfrm>
          <a:prstGeom prst="rect">
            <a:avLst/>
          </a:prstGeom>
          <a:solidFill>
            <a:srgbClr val="FFFFFF">
              <a:alpha val="65882"/>
            </a:srgbClr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sp>
        <p:nvSpPr>
          <p:cNvPr id="13" name="Rounded Rectangle 12"/>
          <p:cNvSpPr/>
          <p:nvPr userDrawn="1"/>
        </p:nvSpPr>
        <p:spPr>
          <a:xfrm>
            <a:off x="-541490" y="2973578"/>
            <a:ext cx="214465" cy="206975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sp>
        <p:nvSpPr>
          <p:cNvPr id="15" name="TextBox 17"/>
          <p:cNvSpPr txBox="1">
            <a:spLocks noChangeArrowheads="1"/>
          </p:cNvSpPr>
          <p:nvPr userDrawn="1"/>
        </p:nvSpPr>
        <p:spPr bwMode="auto">
          <a:xfrm>
            <a:off x="-2124075" y="4725144"/>
            <a:ext cx="2016125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da-DK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Skift</a:t>
            </a:r>
            <a:r>
              <a:rPr lang="da-DK" sz="900" b="1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til</a:t>
            </a:r>
            <a:r>
              <a:rPr lang="da-DK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a-DK" sz="9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blå </a:t>
            </a:r>
            <a:r>
              <a:rPr lang="da-DK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baggrund</a:t>
            </a:r>
            <a:endParaRPr lang="da-DK" sz="9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1. Vælg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’Design’ </a:t>
            </a: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top menuen</a:t>
            </a:r>
            <a:endParaRPr lang="da-DK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2.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Højre klik</a:t>
            </a:r>
            <a: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på </a:t>
            </a:r>
            <a:b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‘Blank blå’</a:t>
            </a:r>
            <a:endParaRPr lang="da-DK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3. </a:t>
            </a: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Vælg ’Applicér på valgte dias</a:t>
            </a:r>
          </a:p>
        </p:txBody>
      </p:sp>
      <p:sp>
        <p:nvSpPr>
          <p:cNvPr id="19" name="Rounded Rectangle 18"/>
          <p:cNvSpPr/>
          <p:nvPr userDrawn="1"/>
        </p:nvSpPr>
        <p:spPr>
          <a:xfrm>
            <a:off x="-633597" y="3985306"/>
            <a:ext cx="529046" cy="206975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-869834" y="4220694"/>
            <a:ext cx="565147" cy="423564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530998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79388" y="165100"/>
            <a:ext cx="8788400" cy="3074988"/>
          </a:xfrm>
        </p:spPr>
        <p:txBody>
          <a:bodyPr/>
          <a:lstStyle>
            <a:lvl1pPr algn="ctr">
              <a:defRPr sz="1400"/>
            </a:lvl1pPr>
          </a:lstStyle>
          <a:p>
            <a:endParaRPr lang="da-DK" dirty="0"/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179388" y="3240088"/>
            <a:ext cx="8788400" cy="3436937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txBody>
          <a:bodyPr wrap="none" anchor="ctr"/>
          <a:lstStyle/>
          <a:p>
            <a:endParaRPr lang="da-DK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01675" y="5314950"/>
            <a:ext cx="7739063" cy="587375"/>
          </a:xfrm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noProof="0" smtClean="0"/>
              <a:t>Click to edit Master subtitle style</a:t>
            </a:r>
            <a:endParaRPr lang="da-DK" noProof="0" dirty="0" smtClean="0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701674" y="6325200"/>
            <a:ext cx="1079000" cy="352800"/>
          </a:xfrm>
        </p:spPr>
        <p:txBody>
          <a:bodyPr/>
          <a:lstStyle>
            <a:lvl1pPr>
              <a:defRPr sz="1100">
                <a:solidFill>
                  <a:schemeClr val="bg1"/>
                </a:solidFill>
              </a:defRPr>
            </a:lvl1pPr>
          </a:lstStyle>
          <a:p>
            <a:fld id="{F529DB91-1DFA-4B1F-935E-C5398EBE72A5}" type="datetime5">
              <a:rPr lang="da-DK" smtClean="0"/>
              <a:t>juni 2014</a:t>
            </a:fld>
            <a:endParaRPr lang="da-DK" dirty="0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780674" y="6325200"/>
            <a:ext cx="2810376" cy="352800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tx2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4591050" y="6325200"/>
            <a:ext cx="231775" cy="352800"/>
          </a:xfrm>
          <a:noFill/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89C5488A-3F70-4565-8FCD-1E378ED63165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7" name="AutoShape 4"/>
          <p:cNvSpPr>
            <a:spLocks/>
          </p:cNvSpPr>
          <p:nvPr/>
        </p:nvSpPr>
        <p:spPr bwMode="gray">
          <a:xfrm>
            <a:off x="-1958975" y="165100"/>
            <a:ext cx="1871662" cy="969496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r" defTabSz="457200">
              <a:lnSpc>
                <a:spcPct val="100000"/>
              </a:lnSpc>
              <a:spcBef>
                <a:spcPct val="0"/>
              </a:spcBef>
              <a:tabLst>
                <a:tab pos="177800" algn="l"/>
              </a:tabLst>
            </a:pPr>
            <a:r>
              <a:rPr lang="da-DK" sz="9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Vis hjælpelinjer som er en hjælp ved placering af </a:t>
            </a:r>
            <a:r>
              <a:rPr lang="da-DK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billeder</a:t>
            </a:r>
            <a:endParaRPr lang="da-DK" sz="900" b="1" dirty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 algn="r" defTabSz="457200">
              <a:lnSpc>
                <a:spcPct val="100000"/>
              </a:lnSpc>
              <a:spcBef>
                <a:spcPct val="0"/>
              </a:spcBef>
              <a:tabLst>
                <a:tab pos="177800" algn="l"/>
              </a:tabLst>
            </a:pP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1</a:t>
            </a: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.	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Højre klik </a:t>
            </a: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på den aktuelle side og vælg </a:t>
            </a: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’gitter og hjælpelinjer’</a:t>
            </a:r>
          </a:p>
          <a:p>
            <a:pPr algn="r" defTabSz="457200">
              <a:lnSpc>
                <a:spcPct val="100000"/>
              </a:lnSpc>
              <a:spcBef>
                <a:spcPct val="0"/>
              </a:spcBef>
              <a:tabLst>
                <a:tab pos="177800" algn="l"/>
              </a:tabLst>
            </a:pP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2. 	</a:t>
            </a: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Sæt kryds ved ’Vis’ tegnehjælpelinjer på skærmen</a:t>
            </a:r>
          </a:p>
          <a:p>
            <a:pPr algn="r" defTabSz="457200">
              <a:lnSpc>
                <a:spcPct val="100000"/>
              </a:lnSpc>
              <a:spcBef>
                <a:spcPct val="0"/>
              </a:spcBef>
              <a:buFontTx/>
              <a:buAutoNum type="arabicPeriod" startAt="3"/>
              <a:tabLst>
                <a:tab pos="177800" algn="l"/>
              </a:tabLst>
            </a:pP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 Vælg “OK”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675" y="3790800"/>
            <a:ext cx="7739063" cy="1400400"/>
          </a:xfrm>
        </p:spPr>
        <p:txBody>
          <a:bodyPr anchor="b" anchorCtr="0"/>
          <a:lstStyle>
            <a:lvl1pPr>
              <a:lnSpc>
                <a:spcPct val="98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da-DK" dirty="0"/>
          </a:p>
        </p:txBody>
      </p:sp>
      <p:sp>
        <p:nvSpPr>
          <p:cNvPr id="14" name="AutoShape 4"/>
          <p:cNvSpPr>
            <a:spLocks/>
          </p:cNvSpPr>
          <p:nvPr userDrawn="1"/>
        </p:nvSpPr>
        <p:spPr bwMode="gray">
          <a:xfrm>
            <a:off x="-1965413" y="5884991"/>
            <a:ext cx="1871662" cy="83099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r" defTabSz="457200">
              <a:lnSpc>
                <a:spcPct val="100000"/>
              </a:lnSpc>
              <a:spcBef>
                <a:spcPct val="0"/>
              </a:spcBef>
              <a:buFontTx/>
              <a:buNone/>
              <a:tabLst>
                <a:tab pos="177800" algn="l"/>
              </a:tabLst>
            </a:pPr>
            <a:r>
              <a:rPr lang="da-DK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Dato</a:t>
            </a:r>
            <a:endParaRPr lang="da-DK" sz="900" b="1" dirty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 marL="0" indent="0" algn="r" defTabSz="457200">
              <a:lnSpc>
                <a:spcPct val="100000"/>
              </a:lnSpc>
              <a:spcBef>
                <a:spcPct val="0"/>
              </a:spcBef>
              <a:buFontTx/>
              <a:buNone/>
              <a:tabLst>
                <a:tab pos="177800" algn="l"/>
              </a:tabLst>
            </a:pPr>
            <a: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+mn-cs"/>
              </a:rPr>
              <a:t>1. Vælg ‘Indsæt’ i top menu</a:t>
            </a:r>
          </a:p>
          <a:p>
            <a:pPr marL="0" indent="0" algn="r" defTabSz="457200">
              <a:lnSpc>
                <a:spcPct val="100000"/>
              </a:lnSpc>
              <a:spcBef>
                <a:spcPct val="0"/>
              </a:spcBef>
              <a:buFontTx/>
              <a:buNone/>
              <a:tabLst>
                <a:tab pos="177800" algn="l"/>
              </a:tabLst>
            </a:pPr>
            <a: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+mn-cs"/>
              </a:rPr>
              <a:t>2. Vælg ‘Sidehoved &amp; Sidefod’</a:t>
            </a:r>
          </a:p>
          <a:p>
            <a:pPr marL="0" indent="0" algn="r" defTabSz="457200">
              <a:lnSpc>
                <a:spcPct val="100000"/>
              </a:lnSpc>
              <a:spcBef>
                <a:spcPct val="0"/>
              </a:spcBef>
              <a:buFontTx/>
              <a:buNone/>
              <a:tabLst>
                <a:tab pos="177800" algn="l"/>
              </a:tabLst>
            </a:pPr>
            <a: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+mn-cs"/>
              </a:rPr>
              <a:t>3. Skriv ønsket dato ind i feltet </a:t>
            </a:r>
            <a:b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+mn-cs"/>
              </a:rPr>
            </a:br>
            <a: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+mn-cs"/>
              </a:rPr>
              <a:t>for fast dato</a:t>
            </a:r>
          </a:p>
          <a:p>
            <a:pPr marL="0" marR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7800" algn="l"/>
              </a:tabLst>
              <a:defRPr/>
            </a:pP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4. Tryk ’Anvend på alle</a:t>
            </a:r>
            <a: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+mn-cs"/>
              </a:rPr>
              <a:t>’</a:t>
            </a:r>
            <a:endParaRPr lang="da-DK" sz="900" dirty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78482" y="6052865"/>
            <a:ext cx="2063857" cy="40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91849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all" baseline="0"/>
            </a:lvl1pPr>
          </a:lstStyle>
          <a:p>
            <a:r>
              <a:rPr lang="da-DK" smtClean="0"/>
              <a:t>Click to edit Master title style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Click to edit Master text styles</a:t>
            </a:r>
          </a:p>
          <a:p>
            <a:pPr lvl="1"/>
            <a:r>
              <a:rPr lang="da-DK" smtClean="0"/>
              <a:t>Second level</a:t>
            </a:r>
          </a:p>
          <a:p>
            <a:pPr lvl="2"/>
            <a:r>
              <a:rPr lang="da-DK" smtClean="0"/>
              <a:t>Third level</a:t>
            </a:r>
          </a:p>
          <a:p>
            <a:pPr lvl="3"/>
            <a:r>
              <a:rPr lang="da-DK" smtClean="0"/>
              <a:t>Fourth level</a:t>
            </a:r>
          </a:p>
          <a:p>
            <a:pPr lvl="4"/>
            <a:r>
              <a:rPr lang="da-DK" smtClean="0"/>
              <a:t>Fifth level</a:t>
            </a:r>
            <a:endParaRPr lang="da-DK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24BBDF9-284D-4D0C-86F3-0F5676F4BEFA}" type="datetime5">
              <a:rPr lang="da-DK" smtClean="0"/>
              <a:t>juni 2014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6ECE14-DE6A-47DB-A2E9-53D91F6F3E38}" type="slidenum">
              <a:rPr lang="da-DK"/>
              <a:pPr/>
              <a:t>‹nr.›</a:t>
            </a:fld>
            <a:endParaRPr lang="da-DK"/>
          </a:p>
        </p:txBody>
      </p:sp>
      <p:sp>
        <p:nvSpPr>
          <p:cNvPr id="17" name="TextBox 17"/>
          <p:cNvSpPr txBox="1">
            <a:spLocks noChangeArrowheads="1"/>
          </p:cNvSpPr>
          <p:nvPr userDrawn="1"/>
        </p:nvSpPr>
        <p:spPr bwMode="auto">
          <a:xfrm>
            <a:off x="-2124075" y="4725144"/>
            <a:ext cx="2016125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da-DK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Skift</a:t>
            </a:r>
            <a:r>
              <a:rPr lang="da-DK" sz="900" b="1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til</a:t>
            </a:r>
            <a:r>
              <a:rPr lang="da-DK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gul baggrund</a:t>
            </a:r>
            <a:endParaRPr lang="da-DK" sz="9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1. Vælg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’Design’ </a:t>
            </a: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top menuen</a:t>
            </a:r>
            <a:endParaRPr lang="da-DK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2.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Højre klik</a:t>
            </a:r>
            <a: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på </a:t>
            </a:r>
            <a:b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‘Blank gul’ </a:t>
            </a:r>
            <a:endParaRPr lang="da-DK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3. </a:t>
            </a: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Vælg ’Applicér på valgte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dias</a:t>
            </a:r>
            <a:endParaRPr lang="da-DK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8356" y="3985306"/>
            <a:ext cx="1327273" cy="716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ounded Rectangle 18"/>
          <p:cNvSpPr/>
          <p:nvPr userDrawn="1"/>
        </p:nvSpPr>
        <p:spPr>
          <a:xfrm>
            <a:off x="-633597" y="3985306"/>
            <a:ext cx="529046" cy="206975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-1413773" y="4220694"/>
            <a:ext cx="565147" cy="423564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sp>
        <p:nvSpPr>
          <p:cNvPr id="21" name="TextBox 17"/>
          <p:cNvSpPr txBox="1">
            <a:spLocks noChangeArrowheads="1"/>
          </p:cNvSpPr>
          <p:nvPr userDrawn="1"/>
        </p:nvSpPr>
        <p:spPr bwMode="auto">
          <a:xfrm>
            <a:off x="-1791570" y="1455600"/>
            <a:ext cx="1683620" cy="1484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da-DK" sz="900" b="1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Tekst starter uden punktopstilling</a:t>
            </a:r>
            <a:br>
              <a:rPr lang="da-DK" sz="900" b="1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</a:br>
            <a: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For at få punktopstilling på teksten (flere niveauer findes) brug forøg listeniveau</a:t>
            </a:r>
          </a:p>
          <a:p>
            <a:pPr algn="r" eaLnBrk="1" hangingPunct="1"/>
            <a:endParaRPr lang="da-DK" sz="900" noProof="0" dirty="0" smtClean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 algn="r" eaLnBrk="1" hangingPunct="1"/>
            <a: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For at få venstrestillet tekst </a:t>
            </a:r>
            <a:b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</a:br>
            <a: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uden punktopstilling, brug formindsk listeniveau</a:t>
            </a:r>
            <a:endParaRPr lang="da-DK" sz="900" noProof="0" dirty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7310" y="2232706"/>
            <a:ext cx="457200" cy="20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Rounded Rectangle 22"/>
          <p:cNvSpPr/>
          <p:nvPr userDrawn="1"/>
        </p:nvSpPr>
        <p:spPr>
          <a:xfrm>
            <a:off x="-338710" y="2232706"/>
            <a:ext cx="214465" cy="206975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pic>
        <p:nvPicPr>
          <p:cNvPr id="24" name="Picture 3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546100" y="2971004"/>
            <a:ext cx="438150" cy="209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Rectangle 24"/>
          <p:cNvSpPr/>
          <p:nvPr userDrawn="1"/>
        </p:nvSpPr>
        <p:spPr>
          <a:xfrm>
            <a:off x="-327025" y="2971004"/>
            <a:ext cx="219075" cy="201169"/>
          </a:xfrm>
          <a:prstGeom prst="rect">
            <a:avLst/>
          </a:prstGeom>
          <a:solidFill>
            <a:srgbClr val="FFFFFF">
              <a:alpha val="65882"/>
            </a:srgbClr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sp>
        <p:nvSpPr>
          <p:cNvPr id="26" name="Rounded Rectangle 25"/>
          <p:cNvSpPr/>
          <p:nvPr userDrawn="1"/>
        </p:nvSpPr>
        <p:spPr>
          <a:xfrm>
            <a:off x="-541490" y="2973578"/>
            <a:ext cx="214465" cy="206975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119086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675" y="538163"/>
            <a:ext cx="7739063" cy="920750"/>
          </a:xfrm>
        </p:spPr>
        <p:txBody>
          <a:bodyPr/>
          <a:lstStyle/>
          <a:p>
            <a:r>
              <a:rPr lang="da-DK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1675" y="1458913"/>
            <a:ext cx="3622675" cy="4443412"/>
          </a:xfrm>
        </p:spPr>
        <p:txBody>
          <a:bodyPr/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500"/>
            </a:lvl4pPr>
            <a:lvl5pPr>
              <a:defRPr sz="13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Click to edit Master text styles</a:t>
            </a:r>
          </a:p>
          <a:p>
            <a:pPr lvl="1"/>
            <a:r>
              <a:rPr lang="da-DK" smtClean="0"/>
              <a:t>Second level</a:t>
            </a:r>
          </a:p>
          <a:p>
            <a:pPr lvl="2"/>
            <a:r>
              <a:rPr lang="da-DK" smtClean="0"/>
              <a:t>Third level</a:t>
            </a:r>
          </a:p>
          <a:p>
            <a:pPr lvl="3"/>
            <a:r>
              <a:rPr lang="da-DK" smtClean="0"/>
              <a:t>Fourth level</a:t>
            </a:r>
          </a:p>
          <a:p>
            <a:pPr lvl="4"/>
            <a:r>
              <a:rPr lang="da-DK" smtClean="0"/>
              <a:t>Fifth level</a:t>
            </a:r>
            <a:endParaRPr lang="da-DK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9650" y="1458913"/>
            <a:ext cx="3621087" cy="4443412"/>
          </a:xfrm>
        </p:spPr>
        <p:txBody>
          <a:bodyPr/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500"/>
            </a:lvl4pPr>
            <a:lvl5pPr>
              <a:defRPr sz="13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Click to edit Master text styles</a:t>
            </a:r>
          </a:p>
          <a:p>
            <a:pPr lvl="1"/>
            <a:r>
              <a:rPr lang="da-DK" smtClean="0"/>
              <a:t>Second level</a:t>
            </a:r>
          </a:p>
          <a:p>
            <a:pPr lvl="2"/>
            <a:r>
              <a:rPr lang="da-DK" smtClean="0"/>
              <a:t>Third level</a:t>
            </a:r>
          </a:p>
          <a:p>
            <a:pPr lvl="3"/>
            <a:r>
              <a:rPr lang="da-DK" smtClean="0"/>
              <a:t>Fourth level</a:t>
            </a:r>
          </a:p>
          <a:p>
            <a:pPr lvl="4"/>
            <a:r>
              <a:rPr lang="da-DK" smtClean="0"/>
              <a:t>Fifth level</a:t>
            </a:r>
            <a:endParaRPr lang="da-DK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311C4B-E362-4A67-9898-BAB94C995DB4}" type="datetime5">
              <a:rPr lang="da-DK" smtClean="0"/>
              <a:t>juni 2014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493034-D9FE-466A-8553-48847B6059D3}" type="slidenum">
              <a:rPr lang="da-DK"/>
              <a:pPr/>
              <a:t>‹nr.›</a:t>
            </a:fld>
            <a:endParaRPr lang="da-DK"/>
          </a:p>
        </p:txBody>
      </p:sp>
      <p:sp>
        <p:nvSpPr>
          <p:cNvPr id="10" name="Line 5"/>
          <p:cNvSpPr>
            <a:spLocks noChangeShapeType="1"/>
          </p:cNvSpPr>
          <p:nvPr userDrawn="1"/>
        </p:nvSpPr>
        <p:spPr bwMode="auto">
          <a:xfrm>
            <a:off x="4564623" y="1511300"/>
            <a:ext cx="0" cy="4391025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pic>
        <p:nvPicPr>
          <p:cNvPr id="22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8356" y="3985306"/>
            <a:ext cx="1327273" cy="716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ounded Rectangle 22"/>
          <p:cNvSpPr/>
          <p:nvPr userDrawn="1"/>
        </p:nvSpPr>
        <p:spPr>
          <a:xfrm>
            <a:off x="-633597" y="3985306"/>
            <a:ext cx="529046" cy="206975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sp>
        <p:nvSpPr>
          <p:cNvPr id="26" name="Rounded Rectangle 25"/>
          <p:cNvSpPr/>
          <p:nvPr userDrawn="1"/>
        </p:nvSpPr>
        <p:spPr>
          <a:xfrm>
            <a:off x="-1413773" y="4220694"/>
            <a:ext cx="565147" cy="423564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sp>
        <p:nvSpPr>
          <p:cNvPr id="27" name="TextBox 17"/>
          <p:cNvSpPr txBox="1">
            <a:spLocks noChangeArrowheads="1"/>
          </p:cNvSpPr>
          <p:nvPr userDrawn="1"/>
        </p:nvSpPr>
        <p:spPr bwMode="auto">
          <a:xfrm>
            <a:off x="-2124075" y="4725144"/>
            <a:ext cx="2016125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da-DK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Skift</a:t>
            </a:r>
            <a:r>
              <a:rPr lang="da-DK" sz="900" b="1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til</a:t>
            </a:r>
            <a:r>
              <a:rPr lang="da-DK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gul baggrund</a:t>
            </a:r>
            <a:endParaRPr lang="da-DK" sz="9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1. Vælg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’Design’ </a:t>
            </a: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top menuen</a:t>
            </a:r>
            <a:endParaRPr lang="da-DK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2.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Højre klik</a:t>
            </a:r>
            <a: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på </a:t>
            </a:r>
            <a:b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‘Blank gul’ </a:t>
            </a:r>
            <a:endParaRPr lang="da-DK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3. </a:t>
            </a: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Vælg ’Applicér på valgte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dias</a:t>
            </a:r>
            <a:endParaRPr lang="da-DK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TextBox 17"/>
          <p:cNvSpPr txBox="1">
            <a:spLocks noChangeArrowheads="1"/>
          </p:cNvSpPr>
          <p:nvPr userDrawn="1"/>
        </p:nvSpPr>
        <p:spPr bwMode="auto">
          <a:xfrm>
            <a:off x="-1791570" y="1455600"/>
            <a:ext cx="1683620" cy="1484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da-DK" sz="900" b="1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Tekst starter uden punktopstilling</a:t>
            </a:r>
            <a:br>
              <a:rPr lang="da-DK" sz="900" b="1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</a:br>
            <a: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For at få punktopstilling på teksten (flere niveauer findes) brug forøg listeniveau</a:t>
            </a:r>
          </a:p>
          <a:p>
            <a:pPr algn="r" eaLnBrk="1" hangingPunct="1"/>
            <a:endParaRPr lang="da-DK" sz="900" noProof="0" dirty="0" smtClean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 algn="r" eaLnBrk="1" hangingPunct="1"/>
            <a: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For at få venstrestillet tekst </a:t>
            </a:r>
            <a:b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</a:br>
            <a: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uden punktopstilling, brug formindsk listeniveau</a:t>
            </a:r>
            <a:endParaRPr lang="da-DK" sz="900" noProof="0" dirty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7310" y="2232706"/>
            <a:ext cx="457200" cy="20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Rounded Rectangle 20"/>
          <p:cNvSpPr/>
          <p:nvPr userDrawn="1"/>
        </p:nvSpPr>
        <p:spPr>
          <a:xfrm>
            <a:off x="-338710" y="2232706"/>
            <a:ext cx="214465" cy="206975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pic>
        <p:nvPicPr>
          <p:cNvPr id="24" name="Picture 3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546100" y="2971004"/>
            <a:ext cx="438150" cy="209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Rectangle 24"/>
          <p:cNvSpPr/>
          <p:nvPr userDrawn="1"/>
        </p:nvSpPr>
        <p:spPr>
          <a:xfrm>
            <a:off x="-327025" y="2971004"/>
            <a:ext cx="219075" cy="201169"/>
          </a:xfrm>
          <a:prstGeom prst="rect">
            <a:avLst/>
          </a:prstGeom>
          <a:solidFill>
            <a:srgbClr val="FFFFFF">
              <a:alpha val="65882"/>
            </a:srgbClr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sp>
        <p:nvSpPr>
          <p:cNvPr id="28" name="Rounded Rectangle 27"/>
          <p:cNvSpPr/>
          <p:nvPr userDrawn="1"/>
        </p:nvSpPr>
        <p:spPr>
          <a:xfrm>
            <a:off x="-541490" y="2973578"/>
            <a:ext cx="214465" cy="206975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604656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small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675" y="538163"/>
            <a:ext cx="7739063" cy="920750"/>
          </a:xfrm>
        </p:spPr>
        <p:txBody>
          <a:bodyPr/>
          <a:lstStyle/>
          <a:p>
            <a:r>
              <a:rPr lang="da-DK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1675" y="1458913"/>
            <a:ext cx="3622675" cy="3571200"/>
          </a:xfrm>
        </p:spPr>
        <p:txBody>
          <a:bodyPr/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500"/>
            </a:lvl4pPr>
            <a:lvl5pPr>
              <a:defRPr sz="13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dirty="0" err="1" smtClean="0"/>
              <a:t>Click</a:t>
            </a:r>
            <a:r>
              <a:rPr lang="da-DK" dirty="0" smtClean="0"/>
              <a:t> to </a:t>
            </a:r>
            <a:r>
              <a:rPr lang="da-DK" dirty="0" err="1" smtClean="0"/>
              <a:t>edit</a:t>
            </a:r>
            <a:r>
              <a:rPr lang="da-DK" dirty="0" smtClean="0"/>
              <a:t> Master </a:t>
            </a:r>
            <a:r>
              <a:rPr lang="da-DK" dirty="0" err="1" smtClean="0"/>
              <a:t>text</a:t>
            </a:r>
            <a:r>
              <a:rPr lang="da-DK" dirty="0" smtClean="0"/>
              <a:t> </a:t>
            </a:r>
            <a:r>
              <a:rPr lang="da-DK" dirty="0" err="1" smtClean="0"/>
              <a:t>styles</a:t>
            </a:r>
            <a:endParaRPr lang="da-DK" dirty="0" smtClean="0"/>
          </a:p>
          <a:p>
            <a:pPr lvl="1"/>
            <a:r>
              <a:rPr lang="da-DK" dirty="0" smtClean="0"/>
              <a:t>Second </a:t>
            </a:r>
            <a:r>
              <a:rPr lang="da-DK" dirty="0" err="1" smtClean="0"/>
              <a:t>level</a:t>
            </a:r>
            <a:endParaRPr lang="da-DK" dirty="0" smtClean="0"/>
          </a:p>
          <a:p>
            <a:pPr lvl="2"/>
            <a:r>
              <a:rPr lang="da-DK" dirty="0" smtClean="0"/>
              <a:t>Third </a:t>
            </a:r>
            <a:r>
              <a:rPr lang="da-DK" dirty="0" err="1" smtClean="0"/>
              <a:t>level</a:t>
            </a:r>
            <a:endParaRPr lang="da-DK" dirty="0" smtClean="0"/>
          </a:p>
          <a:p>
            <a:pPr lvl="3"/>
            <a:r>
              <a:rPr lang="da-DK" dirty="0" err="1" smtClean="0"/>
              <a:t>Fourth</a:t>
            </a:r>
            <a:r>
              <a:rPr lang="da-DK" dirty="0" smtClean="0"/>
              <a:t> </a:t>
            </a:r>
            <a:r>
              <a:rPr lang="da-DK" dirty="0" err="1" smtClean="0"/>
              <a:t>level</a:t>
            </a:r>
            <a:endParaRPr lang="da-DK" dirty="0" smtClean="0"/>
          </a:p>
          <a:p>
            <a:pPr lvl="4"/>
            <a:r>
              <a:rPr lang="da-DK" dirty="0" smtClean="0"/>
              <a:t>Fifth </a:t>
            </a:r>
            <a:r>
              <a:rPr lang="da-DK" dirty="0" err="1" smtClean="0"/>
              <a:t>level</a:t>
            </a:r>
            <a:endParaRPr lang="da-DK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9650" y="1458913"/>
            <a:ext cx="3621087" cy="3571200"/>
          </a:xfrm>
        </p:spPr>
        <p:txBody>
          <a:bodyPr/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500"/>
            </a:lvl4pPr>
            <a:lvl5pPr>
              <a:defRPr sz="13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Click to edit Master text styles</a:t>
            </a:r>
          </a:p>
          <a:p>
            <a:pPr lvl="1"/>
            <a:r>
              <a:rPr lang="da-DK" smtClean="0"/>
              <a:t>Second level</a:t>
            </a:r>
          </a:p>
          <a:p>
            <a:pPr lvl="2"/>
            <a:r>
              <a:rPr lang="da-DK" smtClean="0"/>
              <a:t>Third level</a:t>
            </a:r>
          </a:p>
          <a:p>
            <a:pPr lvl="3"/>
            <a:r>
              <a:rPr lang="da-DK" smtClean="0"/>
              <a:t>Fourth level</a:t>
            </a:r>
          </a:p>
          <a:p>
            <a:pPr lvl="4"/>
            <a:r>
              <a:rPr lang="da-DK" smtClean="0"/>
              <a:t>Fifth level</a:t>
            </a:r>
            <a:endParaRPr lang="da-DK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F07AF94-1E48-4C3B-9118-59739EA1E323}" type="datetime5">
              <a:rPr lang="da-DK" smtClean="0"/>
              <a:t>juni 2014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493034-D9FE-466A-8553-48847B6059D3}" type="slidenum">
              <a:rPr lang="da-DK"/>
              <a:pPr/>
              <a:t>‹nr.›</a:t>
            </a:fld>
            <a:endParaRPr lang="da-DK"/>
          </a:p>
        </p:txBody>
      </p:sp>
      <p:sp>
        <p:nvSpPr>
          <p:cNvPr id="10" name="Line 5"/>
          <p:cNvSpPr>
            <a:spLocks noChangeShapeType="1"/>
          </p:cNvSpPr>
          <p:nvPr userDrawn="1"/>
        </p:nvSpPr>
        <p:spPr bwMode="auto">
          <a:xfrm>
            <a:off x="4564623" y="1511300"/>
            <a:ext cx="0" cy="4391025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pic>
        <p:nvPicPr>
          <p:cNvPr id="27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8356" y="3985306"/>
            <a:ext cx="1327273" cy="716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ounded Rectangle 27"/>
          <p:cNvSpPr/>
          <p:nvPr userDrawn="1"/>
        </p:nvSpPr>
        <p:spPr>
          <a:xfrm>
            <a:off x="-633597" y="3985306"/>
            <a:ext cx="529046" cy="206975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sp>
        <p:nvSpPr>
          <p:cNvPr id="29" name="Rounded Rectangle 28"/>
          <p:cNvSpPr/>
          <p:nvPr userDrawn="1"/>
        </p:nvSpPr>
        <p:spPr>
          <a:xfrm>
            <a:off x="-1413773" y="4220694"/>
            <a:ext cx="565147" cy="423564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sp>
        <p:nvSpPr>
          <p:cNvPr id="30" name="TextBox 17"/>
          <p:cNvSpPr txBox="1">
            <a:spLocks noChangeArrowheads="1"/>
          </p:cNvSpPr>
          <p:nvPr userDrawn="1"/>
        </p:nvSpPr>
        <p:spPr bwMode="auto">
          <a:xfrm>
            <a:off x="-2124075" y="4725144"/>
            <a:ext cx="2016125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da-DK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Skift</a:t>
            </a:r>
            <a:r>
              <a:rPr lang="da-DK" sz="900" b="1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til</a:t>
            </a:r>
            <a:r>
              <a:rPr lang="da-DK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gul baggrund</a:t>
            </a:r>
            <a:endParaRPr lang="da-DK" sz="9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1. Vælg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’Design’ </a:t>
            </a: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top menuen</a:t>
            </a:r>
            <a:endParaRPr lang="da-DK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2.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Højre klik</a:t>
            </a:r>
            <a: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på </a:t>
            </a:r>
            <a:b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‘Blank gul’ </a:t>
            </a:r>
            <a:endParaRPr lang="da-DK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3. </a:t>
            </a: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Vælg ’Applicér på valgte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dias</a:t>
            </a:r>
            <a:endParaRPr lang="da-DK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TextBox 17"/>
          <p:cNvSpPr txBox="1">
            <a:spLocks noChangeArrowheads="1"/>
          </p:cNvSpPr>
          <p:nvPr userDrawn="1"/>
        </p:nvSpPr>
        <p:spPr bwMode="auto">
          <a:xfrm>
            <a:off x="-1791570" y="1455600"/>
            <a:ext cx="1683620" cy="1484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da-DK" sz="900" b="1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Tekst starter uden punktopstilling</a:t>
            </a:r>
            <a:br>
              <a:rPr lang="da-DK" sz="900" b="1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</a:br>
            <a: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For at få punktopstilling på teksten (flere niveauer findes) brug forøg listeniveau</a:t>
            </a:r>
          </a:p>
          <a:p>
            <a:pPr algn="r" eaLnBrk="1" hangingPunct="1"/>
            <a:endParaRPr lang="da-DK" sz="900" noProof="0" dirty="0" smtClean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 algn="r" eaLnBrk="1" hangingPunct="1"/>
            <a: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For at få venstrestillet tekst </a:t>
            </a:r>
            <a:b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</a:br>
            <a: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uden punktopstilling, brug formindsk listeniveau</a:t>
            </a:r>
            <a:endParaRPr lang="da-DK" sz="900" noProof="0" dirty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7310" y="2232706"/>
            <a:ext cx="457200" cy="20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Rounded Rectangle 20"/>
          <p:cNvSpPr/>
          <p:nvPr userDrawn="1"/>
        </p:nvSpPr>
        <p:spPr>
          <a:xfrm>
            <a:off x="-338710" y="2232706"/>
            <a:ext cx="214465" cy="206975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pic>
        <p:nvPicPr>
          <p:cNvPr id="22" name="Picture 3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546100" y="2971004"/>
            <a:ext cx="438150" cy="209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Rectangle 22"/>
          <p:cNvSpPr/>
          <p:nvPr userDrawn="1"/>
        </p:nvSpPr>
        <p:spPr>
          <a:xfrm>
            <a:off x="-327025" y="2971004"/>
            <a:ext cx="219075" cy="201169"/>
          </a:xfrm>
          <a:prstGeom prst="rect">
            <a:avLst/>
          </a:prstGeom>
          <a:solidFill>
            <a:srgbClr val="FFFFFF">
              <a:alpha val="65882"/>
            </a:srgbClr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sp>
        <p:nvSpPr>
          <p:cNvPr id="24" name="Rounded Rectangle 23"/>
          <p:cNvSpPr/>
          <p:nvPr userDrawn="1"/>
        </p:nvSpPr>
        <p:spPr>
          <a:xfrm>
            <a:off x="-541490" y="2973578"/>
            <a:ext cx="214465" cy="206975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07333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lysgul bag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51"/>
          <p:cNvSpPr>
            <a:spLocks noChangeArrowheads="1"/>
          </p:cNvSpPr>
          <p:nvPr userDrawn="1"/>
        </p:nvSpPr>
        <p:spPr bwMode="auto">
          <a:xfrm>
            <a:off x="179388" y="201877"/>
            <a:ext cx="8788400" cy="6467211"/>
          </a:xfrm>
          <a:prstGeom prst="rect">
            <a:avLst/>
          </a:prstGeom>
          <a:solidFill>
            <a:srgbClr val="F9F8E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da-DK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675" y="1342481"/>
            <a:ext cx="7739063" cy="4559843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da-DK" smtClean="0"/>
              <a:t>Click to edit Master title style</a:t>
            </a:r>
            <a:endParaRPr lang="da-DK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3C0C0-27D5-45F3-A4DA-57672EEF3CED}" type="datetime5">
              <a:rPr lang="da-DK" smtClean="0"/>
              <a:t>juni 2014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0101F-5742-4645-B1C0-D6AFABF6C92F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8" name="Picture 2" descr="U:\Moderniseringsstyrelsen\Jobs\3589_Koncernfaelles skabelonloesning i FM styrelser\Received\Work\DIGST_Logo.e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268" y="6052865"/>
            <a:ext cx="2070285" cy="40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04483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lysblå bag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41"/>
          <p:cNvSpPr>
            <a:spLocks noChangeArrowheads="1"/>
          </p:cNvSpPr>
          <p:nvPr userDrawn="1"/>
        </p:nvSpPr>
        <p:spPr bwMode="auto">
          <a:xfrm>
            <a:off x="179388" y="180975"/>
            <a:ext cx="8788400" cy="6496050"/>
          </a:xfrm>
          <a:prstGeom prst="rect">
            <a:avLst/>
          </a:prstGeom>
          <a:solidFill>
            <a:srgbClr val="EBFAFF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endParaRPr lang="da-DK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675" y="1342481"/>
            <a:ext cx="7739063" cy="4559843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da-DK" smtClean="0"/>
              <a:t>Click to edit Master title style</a:t>
            </a:r>
            <a:endParaRPr lang="da-DK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A712A-F70F-431C-902E-FC9576B93F48}" type="datetime5">
              <a:rPr lang="da-DK" smtClean="0"/>
              <a:t>juni 2014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0101F-5742-4645-B1C0-D6AFABF6C92F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8" name="Picture 2" descr="U:\Moderniseringsstyrelsen\Jobs\3589_Koncernfaelles skabelonloesning i FM styrelser\Received\Work\DIGST_Logo.e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268" y="6052865"/>
            <a:ext cx="2070285" cy="40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2698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mu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1"/>
          <p:cNvSpPr>
            <a:spLocks noChangeArrowheads="1"/>
          </p:cNvSpPr>
          <p:nvPr userDrawn="1"/>
        </p:nvSpPr>
        <p:spPr bwMode="auto">
          <a:xfrm>
            <a:off x="179388" y="180975"/>
            <a:ext cx="8788400" cy="6496050"/>
          </a:xfrm>
          <a:prstGeom prst="rect">
            <a:avLst/>
          </a:prstGeom>
          <a:solidFill>
            <a:srgbClr val="031D5C"/>
          </a:solidFill>
          <a:ln>
            <a:noFill/>
          </a:ln>
          <a:effectLst/>
          <a:extLst/>
        </p:spPr>
        <p:txBody>
          <a:bodyPr wrap="none" lIns="0" tIns="0" rIns="0" bIns="0" anchor="ctr"/>
          <a:lstStyle/>
          <a:p>
            <a:endParaRPr lang="da-DK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675" y="1452563"/>
            <a:ext cx="7739063" cy="44497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smtClean="0"/>
              <a:t>Click to edit Master title style</a:t>
            </a:r>
            <a:endParaRPr lang="da-DK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DFC76-57D8-40ED-980C-0BE726F29C55}" type="datetime5">
              <a:rPr lang="da-DK" smtClean="0"/>
              <a:t>juni 2014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E80101F-5742-4645-B1C0-D6AFABF6C92F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78482" y="6052865"/>
            <a:ext cx="2063857" cy="40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34433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Click to edit Master title style</a:t>
            </a:r>
            <a:endParaRPr lang="da-DK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009E30E-7C27-4EE4-8D8E-5868D92A9E8D}" type="datetime5">
              <a:rPr lang="da-DK" smtClean="0"/>
              <a:t>juni 2014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D786DB-AA11-456F-8CC3-DEB72677322B}" type="slidenum">
              <a:rPr lang="da-DK"/>
              <a:pPr/>
              <a:t>‹nr.›</a:t>
            </a:fld>
            <a:endParaRPr lang="da-DK"/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8356" y="3985306"/>
            <a:ext cx="1327273" cy="716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ounded Rectangle 13"/>
          <p:cNvSpPr/>
          <p:nvPr userDrawn="1"/>
        </p:nvSpPr>
        <p:spPr>
          <a:xfrm>
            <a:off x="-633597" y="3985306"/>
            <a:ext cx="529046" cy="206975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-1413773" y="4220694"/>
            <a:ext cx="565147" cy="423564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sp>
        <p:nvSpPr>
          <p:cNvPr id="16" name="TextBox 17"/>
          <p:cNvSpPr txBox="1">
            <a:spLocks noChangeArrowheads="1"/>
          </p:cNvSpPr>
          <p:nvPr userDrawn="1"/>
        </p:nvSpPr>
        <p:spPr bwMode="auto">
          <a:xfrm>
            <a:off x="-2124075" y="4725144"/>
            <a:ext cx="2016125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da-DK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Skift</a:t>
            </a:r>
            <a:r>
              <a:rPr lang="da-DK" sz="900" b="1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til</a:t>
            </a:r>
            <a:r>
              <a:rPr lang="da-DK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gul baggrund</a:t>
            </a:r>
            <a:endParaRPr lang="da-DK" sz="9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1. Vælg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’Design’ </a:t>
            </a: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top menuen</a:t>
            </a:r>
            <a:endParaRPr lang="da-DK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2.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Højre klik</a:t>
            </a:r>
            <a: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på </a:t>
            </a:r>
            <a:b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‘Blank gul’ </a:t>
            </a:r>
            <a:endParaRPr lang="da-DK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3. </a:t>
            </a: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Vælg ’Applicér på valgte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dias</a:t>
            </a:r>
            <a:endParaRPr lang="da-DK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6562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2E6E754-82F2-4E95-885D-EE942A979836}" type="datetime5">
              <a:rPr lang="da-DK" smtClean="0"/>
              <a:t>juni 2014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7710B3-9FA4-44A8-A45D-54FF7E714ABF}" type="slidenum">
              <a:rPr lang="da-DK"/>
              <a:pPr/>
              <a:t>‹nr.›</a:t>
            </a:fld>
            <a:endParaRPr lang="da-DK"/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8356" y="3985306"/>
            <a:ext cx="1327273" cy="716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ounded Rectangle 12"/>
          <p:cNvSpPr/>
          <p:nvPr userDrawn="1"/>
        </p:nvSpPr>
        <p:spPr>
          <a:xfrm>
            <a:off x="-633597" y="3985306"/>
            <a:ext cx="529046" cy="206975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-1413773" y="4220694"/>
            <a:ext cx="565147" cy="423564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sp>
        <p:nvSpPr>
          <p:cNvPr id="15" name="TextBox 17"/>
          <p:cNvSpPr txBox="1">
            <a:spLocks noChangeArrowheads="1"/>
          </p:cNvSpPr>
          <p:nvPr userDrawn="1"/>
        </p:nvSpPr>
        <p:spPr bwMode="auto">
          <a:xfrm>
            <a:off x="-2124075" y="4725144"/>
            <a:ext cx="2016125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da-DK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Skift</a:t>
            </a:r>
            <a:r>
              <a:rPr lang="da-DK" sz="900" b="1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til</a:t>
            </a:r>
            <a:r>
              <a:rPr lang="da-DK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gul baggrund</a:t>
            </a:r>
            <a:endParaRPr lang="da-DK" sz="9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1. Vælg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’Design’ </a:t>
            </a: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top menuen</a:t>
            </a:r>
            <a:endParaRPr lang="da-DK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2.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Højre klik</a:t>
            </a:r>
            <a: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på </a:t>
            </a:r>
            <a:b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‘Blank gul’ </a:t>
            </a:r>
            <a:endParaRPr lang="da-DK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3. </a:t>
            </a: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Vælg ’Applicér på valgte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dias</a:t>
            </a:r>
            <a:endParaRPr lang="da-DK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9694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8000"/>
              </a:lnSpc>
              <a:spcBef>
                <a:spcPct val="54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179388" y="180974"/>
            <a:ext cx="8788400" cy="6494503"/>
          </a:xfrm>
          <a:solidFill>
            <a:schemeClr val="bg1">
              <a:lumMod val="50000"/>
            </a:schemeClr>
          </a:solidFill>
        </p:spPr>
        <p:txBody>
          <a:bodyPr/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da-DK" dirty="0" smtClean="0"/>
              <a:t>Select placeholder and insert picture</a:t>
            </a:r>
            <a:endParaRPr lang="da-DK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B9B2E-F45C-46C7-97C8-7A41AFF99652}" type="datetime5">
              <a:rPr lang="da-DK" smtClean="0"/>
              <a:t>juni 2014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E80101F-5742-4645-B1C0-D6AFABF6C92F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701675" y="538163"/>
            <a:ext cx="7739063" cy="9207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 err="1" smtClean="0"/>
              <a:t>Click</a:t>
            </a:r>
            <a:r>
              <a:rPr lang="da-DK" dirty="0" smtClean="0"/>
              <a:t> to </a:t>
            </a:r>
            <a:r>
              <a:rPr lang="da-DK" dirty="0" err="1" smtClean="0"/>
              <a:t>edit</a:t>
            </a:r>
            <a:r>
              <a:rPr lang="da-DK" dirty="0" smtClean="0"/>
              <a:t> Master </a:t>
            </a:r>
            <a:r>
              <a:rPr lang="da-DK" dirty="0" err="1" smtClean="0"/>
              <a:t>title</a:t>
            </a:r>
            <a:r>
              <a:rPr lang="da-DK" dirty="0" smtClean="0"/>
              <a:t> </a:t>
            </a:r>
            <a:r>
              <a:rPr lang="da-DK" dirty="0" err="1" smtClean="0"/>
              <a:t>style</a:t>
            </a:r>
            <a:endParaRPr lang="da-DK" dirty="0"/>
          </a:p>
        </p:txBody>
      </p:sp>
      <p:sp>
        <p:nvSpPr>
          <p:cNvPr id="14" name="TextBox 17"/>
          <p:cNvSpPr txBox="1">
            <a:spLocks noChangeArrowheads="1"/>
          </p:cNvSpPr>
          <p:nvPr userDrawn="1"/>
        </p:nvSpPr>
        <p:spPr bwMode="auto">
          <a:xfrm>
            <a:off x="-1791570" y="538163"/>
            <a:ext cx="1683620" cy="299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da-DK" sz="900" b="1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Fjern tekst boks</a:t>
            </a:r>
            <a:br>
              <a:rPr lang="da-DK" sz="900" b="1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</a:br>
            <a: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hvis ingen tekst</a:t>
            </a:r>
            <a:endParaRPr lang="da-DK" sz="900" noProof="0" dirty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378482" y="6051600"/>
            <a:ext cx="2062800" cy="406800"/>
          </a:xfrm>
          <a:blipFill>
            <a:blip r:embed="rId3"/>
            <a:stretch>
              <a:fillRect/>
            </a:stretch>
          </a:blipFill>
        </p:spPr>
        <p:txBody>
          <a:bodyPr lIns="0" tIns="0"/>
          <a:lstStyle>
            <a:lvl1pPr algn="ctr">
              <a:defRPr sz="100" b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100"/>
            </a:lvl4pPr>
            <a:lvl5pPr>
              <a:defRPr sz="1050"/>
            </a:lvl5pPr>
          </a:lstStyle>
          <a:p>
            <a:pPr lvl="0"/>
            <a:r>
              <a:rPr lang="da-DK" dirty="0" smtClean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1857280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675" y="538163"/>
            <a:ext cx="7739063" cy="920750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1675" y="1458913"/>
            <a:ext cx="3622675" cy="4443412"/>
          </a:xfrm>
        </p:spPr>
        <p:txBody>
          <a:bodyPr/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500"/>
            </a:lvl4pPr>
            <a:lvl5pPr>
              <a:defRPr sz="13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9650" y="1458913"/>
            <a:ext cx="3621087" cy="4443412"/>
          </a:xfrm>
        </p:spPr>
        <p:txBody>
          <a:bodyPr/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500"/>
            </a:lvl4pPr>
            <a:lvl5pPr>
              <a:defRPr sz="13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65F2D2D-93E9-403C-B81D-C6263BBF5A1E}" type="datetime5">
              <a:rPr lang="da-DK" smtClean="0"/>
              <a:t>juni 2014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493034-D9FE-466A-8553-48847B6059D3}" type="slidenum">
              <a:rPr lang="da-DK"/>
              <a:pPr/>
              <a:t>‹nr.›</a:t>
            </a:fld>
            <a:endParaRPr lang="da-DK"/>
          </a:p>
        </p:txBody>
      </p:sp>
      <p:sp>
        <p:nvSpPr>
          <p:cNvPr id="10" name="Line 5"/>
          <p:cNvSpPr>
            <a:spLocks noChangeShapeType="1"/>
          </p:cNvSpPr>
          <p:nvPr userDrawn="1"/>
        </p:nvSpPr>
        <p:spPr bwMode="auto">
          <a:xfrm>
            <a:off x="4564623" y="1511300"/>
            <a:ext cx="0" cy="4391025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pic>
        <p:nvPicPr>
          <p:cNvPr id="27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8356" y="3985306"/>
            <a:ext cx="1327273" cy="716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Rounded Rectangle 28"/>
          <p:cNvSpPr/>
          <p:nvPr userDrawn="1"/>
        </p:nvSpPr>
        <p:spPr>
          <a:xfrm>
            <a:off x="-633597" y="3985306"/>
            <a:ext cx="529046" cy="206975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sp>
        <p:nvSpPr>
          <p:cNvPr id="30" name="Rounded Rectangle 29"/>
          <p:cNvSpPr/>
          <p:nvPr userDrawn="1"/>
        </p:nvSpPr>
        <p:spPr>
          <a:xfrm>
            <a:off x="-869834" y="4220694"/>
            <a:ext cx="565147" cy="423564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sp>
        <p:nvSpPr>
          <p:cNvPr id="31" name="TextBox 17"/>
          <p:cNvSpPr txBox="1">
            <a:spLocks noChangeArrowheads="1"/>
          </p:cNvSpPr>
          <p:nvPr userDrawn="1"/>
        </p:nvSpPr>
        <p:spPr bwMode="auto">
          <a:xfrm>
            <a:off x="-2124075" y="4725144"/>
            <a:ext cx="2016125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da-DK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Skift</a:t>
            </a:r>
            <a:r>
              <a:rPr lang="da-DK" sz="900" b="1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til</a:t>
            </a:r>
            <a:r>
              <a:rPr lang="da-DK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a-DK" sz="9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blå </a:t>
            </a:r>
            <a:r>
              <a:rPr lang="da-DK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baggrund</a:t>
            </a:r>
            <a:endParaRPr lang="da-DK" sz="9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1. Vælg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’Design’ </a:t>
            </a: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top menuen</a:t>
            </a:r>
            <a:endParaRPr lang="da-DK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2.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Højre klik</a:t>
            </a:r>
            <a: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på </a:t>
            </a:r>
            <a:b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‘Blank blå’</a:t>
            </a:r>
            <a:endParaRPr lang="da-DK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3. </a:t>
            </a: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Vælg ’Applicér på valgte dias</a:t>
            </a:r>
          </a:p>
        </p:txBody>
      </p:sp>
      <p:sp>
        <p:nvSpPr>
          <p:cNvPr id="19" name="TextBox 17"/>
          <p:cNvSpPr txBox="1">
            <a:spLocks noChangeArrowheads="1"/>
          </p:cNvSpPr>
          <p:nvPr userDrawn="1"/>
        </p:nvSpPr>
        <p:spPr bwMode="auto">
          <a:xfrm>
            <a:off x="-1791570" y="1455600"/>
            <a:ext cx="1683620" cy="1484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da-DK" sz="900" b="1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Tekst starter uden punktopstilling</a:t>
            </a:r>
            <a:br>
              <a:rPr lang="da-DK" sz="900" b="1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</a:br>
            <a: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For at få punktopstilling på teksten (flere niveauer findes) brug forøg listeniveau</a:t>
            </a:r>
          </a:p>
          <a:p>
            <a:pPr algn="r" eaLnBrk="1" hangingPunct="1"/>
            <a:endParaRPr lang="da-DK" sz="900" noProof="0" dirty="0" smtClean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 algn="r" eaLnBrk="1" hangingPunct="1"/>
            <a: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For at få venstrestillet tekst </a:t>
            </a:r>
            <a:b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</a:br>
            <a: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uden punktopstilling, brug formindsk listeniveau</a:t>
            </a:r>
            <a:endParaRPr lang="da-DK" sz="900" noProof="0" dirty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7310" y="2232706"/>
            <a:ext cx="457200" cy="20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Rounded Rectangle 20"/>
          <p:cNvSpPr/>
          <p:nvPr userDrawn="1"/>
        </p:nvSpPr>
        <p:spPr>
          <a:xfrm>
            <a:off x="-338710" y="2232706"/>
            <a:ext cx="214465" cy="206975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pic>
        <p:nvPicPr>
          <p:cNvPr id="22" name="Picture 3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546100" y="2971004"/>
            <a:ext cx="438150" cy="209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Rectangle 22"/>
          <p:cNvSpPr/>
          <p:nvPr userDrawn="1"/>
        </p:nvSpPr>
        <p:spPr>
          <a:xfrm>
            <a:off x="-327025" y="2971004"/>
            <a:ext cx="219075" cy="201169"/>
          </a:xfrm>
          <a:prstGeom prst="rect">
            <a:avLst/>
          </a:prstGeom>
          <a:solidFill>
            <a:srgbClr val="FFFFFF">
              <a:alpha val="65882"/>
            </a:srgbClr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sp>
        <p:nvSpPr>
          <p:cNvPr id="24" name="Rounded Rectangle 23"/>
          <p:cNvSpPr/>
          <p:nvPr userDrawn="1"/>
        </p:nvSpPr>
        <p:spPr>
          <a:xfrm>
            <a:off x="-541490" y="2973578"/>
            <a:ext cx="214465" cy="206975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378651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8000"/>
              </a:lnSpc>
              <a:spcBef>
                <a:spcPct val="54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179388" y="180974"/>
            <a:ext cx="8788400" cy="6494503"/>
          </a:xfrm>
          <a:solidFill>
            <a:schemeClr val="bg1">
              <a:lumMod val="85000"/>
            </a:schemeClr>
          </a:solidFill>
        </p:spPr>
        <p:txBody>
          <a:bodyPr/>
          <a:lstStyle>
            <a:lvl1pPr algn="ctr">
              <a:defRPr sz="1400">
                <a:solidFill>
                  <a:srgbClr val="031D5C"/>
                </a:solidFill>
              </a:defRPr>
            </a:lvl1pPr>
          </a:lstStyle>
          <a:p>
            <a:r>
              <a:rPr lang="da-DK" dirty="0" smtClean="0"/>
              <a:t>Select placeholder and insert picture</a:t>
            </a:r>
            <a:endParaRPr lang="da-DK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9D5E6-E6BD-4AE6-9944-7B5DDEA57D1E}" type="datetime5">
              <a:rPr lang="da-DK" smtClean="0"/>
              <a:t>juni 2014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E80101F-5742-4645-B1C0-D6AFABF6C92F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701675" y="538163"/>
            <a:ext cx="7739063" cy="920750"/>
          </a:xfrm>
        </p:spPr>
        <p:txBody>
          <a:bodyPr/>
          <a:lstStyle>
            <a:lvl1pPr>
              <a:defRPr>
                <a:solidFill>
                  <a:srgbClr val="031D5C"/>
                </a:solidFill>
              </a:defRPr>
            </a:lvl1pPr>
          </a:lstStyle>
          <a:p>
            <a:r>
              <a:rPr lang="da-DK" dirty="0" err="1" smtClean="0"/>
              <a:t>Click</a:t>
            </a:r>
            <a:r>
              <a:rPr lang="da-DK" dirty="0" smtClean="0"/>
              <a:t> to </a:t>
            </a:r>
            <a:r>
              <a:rPr lang="da-DK" dirty="0" err="1" smtClean="0"/>
              <a:t>edit</a:t>
            </a:r>
            <a:r>
              <a:rPr lang="da-DK" dirty="0" smtClean="0"/>
              <a:t> Master </a:t>
            </a:r>
            <a:r>
              <a:rPr lang="da-DK" dirty="0" err="1" smtClean="0"/>
              <a:t>title</a:t>
            </a:r>
            <a:r>
              <a:rPr lang="da-DK" dirty="0" smtClean="0"/>
              <a:t> </a:t>
            </a:r>
            <a:r>
              <a:rPr lang="da-DK" dirty="0" err="1" smtClean="0"/>
              <a:t>style</a:t>
            </a:r>
            <a:endParaRPr lang="da-DK" dirty="0"/>
          </a:p>
        </p:txBody>
      </p:sp>
      <p:sp>
        <p:nvSpPr>
          <p:cNvPr id="14" name="TextBox 17"/>
          <p:cNvSpPr txBox="1">
            <a:spLocks noChangeArrowheads="1"/>
          </p:cNvSpPr>
          <p:nvPr userDrawn="1"/>
        </p:nvSpPr>
        <p:spPr bwMode="auto">
          <a:xfrm>
            <a:off x="-1791570" y="538163"/>
            <a:ext cx="1683620" cy="299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da-DK" sz="900" b="1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Fjern tekst boks</a:t>
            </a:r>
            <a:br>
              <a:rPr lang="da-DK" sz="900" b="1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</a:br>
            <a: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hvis ingen tekst</a:t>
            </a:r>
            <a:endParaRPr lang="da-DK" sz="900" noProof="0" dirty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378482" y="6051600"/>
            <a:ext cx="2062800" cy="406800"/>
          </a:xfrm>
          <a:blipFill>
            <a:blip r:embed="rId3"/>
            <a:stretch>
              <a:fillRect/>
            </a:stretch>
          </a:blipFill>
        </p:spPr>
        <p:txBody>
          <a:bodyPr lIns="0" tIns="0"/>
          <a:lstStyle>
            <a:lvl1pPr algn="ctr">
              <a:defRPr sz="100" b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100"/>
            </a:lvl4pPr>
            <a:lvl5pPr>
              <a:defRPr sz="1050"/>
            </a:lvl5pPr>
          </a:lstStyle>
          <a:p>
            <a:pPr lvl="0"/>
            <a:r>
              <a:rPr lang="da-DK" dirty="0" smtClean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17171876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ext, whit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8000"/>
              </a:lnSpc>
              <a:spcBef>
                <a:spcPct val="54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179388" y="180974"/>
            <a:ext cx="8788400" cy="6494503"/>
          </a:xfrm>
        </p:spPr>
        <p:txBody>
          <a:bodyPr/>
          <a:lstStyle>
            <a:lvl1pPr algn="ctr">
              <a:defRPr sz="1400"/>
            </a:lvl1pPr>
          </a:lstStyle>
          <a:p>
            <a:r>
              <a:rPr lang="da-DK" dirty="0" smtClean="0"/>
              <a:t>Select placeholder and insert picture</a:t>
            </a:r>
            <a:endParaRPr lang="da-DK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6C7115-252F-4B56-8D37-C3B3967E504B}" type="datetime5">
              <a:rPr lang="da-DK" smtClean="0"/>
              <a:t>juni 2014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E80101F-5742-4645-B1C0-D6AFABF6C92F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701675" y="1520825"/>
            <a:ext cx="3870325" cy="2578100"/>
          </a:xfrm>
          <a:prstGeom prst="rect">
            <a:avLst/>
          </a:prstGeom>
          <a:solidFill>
            <a:schemeClr val="bg1">
              <a:alpha val="86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da-DK"/>
          </a:p>
        </p:txBody>
      </p:sp>
      <p:sp>
        <p:nvSpPr>
          <p:cNvPr id="6" name="Text Placeholder 5"/>
          <p:cNvSpPr>
            <a:spLocks noGrp="1"/>
          </p:cNvSpPr>
          <p:nvPr userDrawn="1">
            <p:ph type="body" sz="quarter" idx="16"/>
          </p:nvPr>
        </p:nvSpPr>
        <p:spPr>
          <a:xfrm>
            <a:off x="702668" y="1458913"/>
            <a:ext cx="3870000" cy="2727844"/>
          </a:xfrm>
          <a:solidFill>
            <a:srgbClr val="FFFFFF">
              <a:alpha val="85098"/>
            </a:srgbClr>
          </a:solidFill>
        </p:spPr>
        <p:txBody>
          <a:bodyPr lIns="378000" tIns="324000" rIns="378000" bIns="324000">
            <a:spAutoFit/>
          </a:bodyPr>
          <a:lstStyle>
            <a:lvl1pPr>
              <a:defRPr sz="1800"/>
            </a:lvl1pPr>
            <a:lvl2pPr algn="r">
              <a:spcBef>
                <a:spcPts val="1200"/>
              </a:spcBef>
              <a:defRPr sz="1200" b="1" cap="all" baseline="0"/>
            </a:lvl2pPr>
          </a:lstStyle>
          <a:p>
            <a:pPr lvl="0"/>
            <a:r>
              <a:rPr lang="da-DK" smtClean="0"/>
              <a:t>Click to edit Master text styles</a:t>
            </a:r>
          </a:p>
          <a:p>
            <a:pPr lvl="1"/>
            <a:r>
              <a:rPr lang="da-DK" smtClean="0"/>
              <a:t>Second level</a:t>
            </a:r>
          </a:p>
          <a:p>
            <a:pPr lvl="2"/>
            <a:r>
              <a:rPr lang="da-DK" smtClean="0"/>
              <a:t>Third level</a:t>
            </a:r>
          </a:p>
          <a:p>
            <a:pPr lvl="3"/>
            <a:r>
              <a:rPr lang="da-DK" smtClean="0"/>
              <a:t>Fourth level</a:t>
            </a:r>
          </a:p>
          <a:p>
            <a:pPr lvl="4"/>
            <a:r>
              <a:rPr lang="da-DK" smtClean="0"/>
              <a:t>Fifth level</a:t>
            </a:r>
            <a:endParaRPr lang="da-DK" dirty="0"/>
          </a:p>
        </p:txBody>
      </p:sp>
      <p:sp>
        <p:nvSpPr>
          <p:cNvPr id="22" name="TextBox 17"/>
          <p:cNvSpPr txBox="1">
            <a:spLocks noChangeArrowheads="1"/>
          </p:cNvSpPr>
          <p:nvPr userDrawn="1"/>
        </p:nvSpPr>
        <p:spPr bwMode="auto">
          <a:xfrm>
            <a:off x="-1791570" y="1455600"/>
            <a:ext cx="1683620" cy="2019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da-DK" sz="900" b="1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Tekst i første</a:t>
            </a:r>
            <a:r>
              <a:rPr lang="da-DK" sz="900" b="1" baseline="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 niveau</a:t>
            </a:r>
            <a:r>
              <a:rPr lang="da-DK" sz="900" b="1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/>
            </a:r>
            <a:br>
              <a:rPr lang="da-DK" sz="900" b="1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</a:br>
            <a: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Arial Bold 18 pkt</a:t>
            </a:r>
            <a:b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</a:br>
            <a: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Brug forøg listeniveau </a:t>
            </a:r>
            <a:b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</a:br>
            <a: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for at få NAVN-tekst</a:t>
            </a:r>
          </a:p>
          <a:p>
            <a:pPr algn="r" eaLnBrk="1" hangingPunct="1"/>
            <a:endParaRPr lang="da-DK" sz="900" b="1" baseline="0" noProof="0" dirty="0" smtClean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 algn="r" eaLnBrk="1" hangingPunct="1"/>
            <a:r>
              <a:rPr lang="da-DK" sz="900" b="1" baseline="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Navnet i andet niveau</a:t>
            </a:r>
            <a:r>
              <a:rPr lang="da-DK" sz="900" b="1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/>
            </a:r>
            <a:br>
              <a:rPr lang="da-DK" sz="900" b="1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</a:br>
            <a:r>
              <a:rPr lang="da-DK" sz="900" b="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Store bogstaver </a:t>
            </a:r>
            <a: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Arial Bold 12 pkt</a:t>
            </a:r>
          </a:p>
          <a:p>
            <a:pPr algn="r" eaLnBrk="1" hangingPunct="1"/>
            <a:endParaRPr lang="da-DK" sz="900" noProof="0" dirty="0" smtClean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 algn="r" eaLnBrk="1" hangingPunct="1"/>
            <a:endParaRPr lang="da-DK" sz="900" noProof="0" dirty="0" smtClean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 algn="r" eaLnBrk="1" hangingPunct="1"/>
            <a: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For at få venstrestillet tekst </a:t>
            </a:r>
            <a:b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</a:br>
            <a: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Brug formindsk listeniveau</a:t>
            </a:r>
            <a:endParaRPr lang="da-DK" sz="900" noProof="0" dirty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7310" y="2077058"/>
            <a:ext cx="457200" cy="20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Rounded Rectangle 23"/>
          <p:cNvSpPr/>
          <p:nvPr userDrawn="1"/>
        </p:nvSpPr>
        <p:spPr>
          <a:xfrm>
            <a:off x="-338710" y="2077058"/>
            <a:ext cx="214465" cy="206975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pic>
        <p:nvPicPr>
          <p:cNvPr id="25" name="Picture 3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546100" y="2922364"/>
            <a:ext cx="438150" cy="209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Rectangle 25"/>
          <p:cNvSpPr/>
          <p:nvPr userDrawn="1"/>
        </p:nvSpPr>
        <p:spPr>
          <a:xfrm>
            <a:off x="-327025" y="2922364"/>
            <a:ext cx="219075" cy="201169"/>
          </a:xfrm>
          <a:prstGeom prst="rect">
            <a:avLst/>
          </a:prstGeom>
          <a:solidFill>
            <a:srgbClr val="FFFFFF">
              <a:alpha val="65882"/>
            </a:srgbClr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sp>
        <p:nvSpPr>
          <p:cNvPr id="27" name="Rounded Rectangle 26"/>
          <p:cNvSpPr/>
          <p:nvPr userDrawn="1"/>
        </p:nvSpPr>
        <p:spPr>
          <a:xfrm>
            <a:off x="-541490" y="2924938"/>
            <a:ext cx="214465" cy="206975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sp>
        <p:nvSpPr>
          <p:cNvPr id="16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378482" y="6051600"/>
            <a:ext cx="2062800" cy="406800"/>
          </a:xfrm>
          <a:blipFill>
            <a:blip r:embed="rId5"/>
            <a:stretch>
              <a:fillRect/>
            </a:stretch>
          </a:blipFill>
        </p:spPr>
        <p:txBody>
          <a:bodyPr lIns="0" tIns="0"/>
          <a:lstStyle>
            <a:lvl1pPr algn="ctr">
              <a:defRPr sz="100" b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100"/>
            </a:lvl4pPr>
            <a:lvl5pPr>
              <a:defRPr sz="1050"/>
            </a:lvl5pPr>
          </a:lstStyle>
          <a:p>
            <a:pPr lvl="0"/>
            <a:r>
              <a:rPr lang="da-DK" dirty="0" smtClean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104933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much text, whit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8000"/>
              </a:lnSpc>
              <a:spcBef>
                <a:spcPct val="54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179388" y="180974"/>
            <a:ext cx="8788400" cy="6494503"/>
          </a:xfrm>
        </p:spPr>
        <p:txBody>
          <a:bodyPr/>
          <a:lstStyle>
            <a:lvl1pPr algn="ctr">
              <a:defRPr sz="1400"/>
            </a:lvl1pPr>
          </a:lstStyle>
          <a:p>
            <a:r>
              <a:rPr lang="da-DK" dirty="0" smtClean="0"/>
              <a:t>Select placeholder and insert picture</a:t>
            </a:r>
            <a:endParaRPr lang="da-DK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4287B8-3CE7-46C5-B511-09A58855FEFF}" type="datetime5">
              <a:rPr lang="da-DK" smtClean="0"/>
              <a:t>juni 2014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E80101F-5742-4645-B1C0-D6AFABF6C92F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701675" y="1520825"/>
            <a:ext cx="3870325" cy="2578100"/>
          </a:xfrm>
          <a:prstGeom prst="rect">
            <a:avLst/>
          </a:prstGeom>
          <a:solidFill>
            <a:schemeClr val="bg1">
              <a:alpha val="86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da-DK"/>
          </a:p>
        </p:txBody>
      </p:sp>
      <p:sp>
        <p:nvSpPr>
          <p:cNvPr id="6" name="Text Placeholder 5"/>
          <p:cNvSpPr>
            <a:spLocks noGrp="1"/>
          </p:cNvSpPr>
          <p:nvPr userDrawn="1">
            <p:ph type="body" sz="quarter" idx="16"/>
          </p:nvPr>
        </p:nvSpPr>
        <p:spPr>
          <a:xfrm>
            <a:off x="702668" y="1458913"/>
            <a:ext cx="7724932" cy="2428660"/>
          </a:xfrm>
          <a:solidFill>
            <a:srgbClr val="FFFFFF">
              <a:alpha val="85098"/>
            </a:srgbClr>
          </a:solidFill>
        </p:spPr>
        <p:txBody>
          <a:bodyPr wrap="square" lIns="378000" tIns="324000" rIns="378000" bIns="324000">
            <a:spAutoFit/>
          </a:bodyPr>
          <a:lstStyle>
            <a:lvl1pPr>
              <a:defRPr sz="1800"/>
            </a:lvl1pPr>
            <a:lvl2pPr algn="r">
              <a:spcBef>
                <a:spcPts val="1200"/>
              </a:spcBef>
              <a:defRPr sz="1200" b="1" cap="all" baseline="0"/>
            </a:lvl2pPr>
          </a:lstStyle>
          <a:p>
            <a:pPr lvl="0"/>
            <a:r>
              <a:rPr lang="da-DK" smtClean="0"/>
              <a:t>Click to edit Master text styles</a:t>
            </a:r>
          </a:p>
          <a:p>
            <a:pPr lvl="1"/>
            <a:r>
              <a:rPr lang="da-DK" smtClean="0"/>
              <a:t>Second level</a:t>
            </a:r>
          </a:p>
          <a:p>
            <a:pPr lvl="2"/>
            <a:r>
              <a:rPr lang="da-DK" smtClean="0"/>
              <a:t>Third level</a:t>
            </a:r>
          </a:p>
          <a:p>
            <a:pPr lvl="3"/>
            <a:r>
              <a:rPr lang="da-DK" smtClean="0"/>
              <a:t>Fourth level</a:t>
            </a:r>
          </a:p>
          <a:p>
            <a:pPr lvl="4"/>
            <a:r>
              <a:rPr lang="da-DK" smtClean="0"/>
              <a:t>Fifth level</a:t>
            </a:r>
            <a:endParaRPr lang="da-DK" dirty="0"/>
          </a:p>
        </p:txBody>
      </p:sp>
      <p:sp>
        <p:nvSpPr>
          <p:cNvPr id="22" name="TextBox 17"/>
          <p:cNvSpPr txBox="1">
            <a:spLocks noChangeArrowheads="1"/>
          </p:cNvSpPr>
          <p:nvPr userDrawn="1"/>
        </p:nvSpPr>
        <p:spPr bwMode="auto">
          <a:xfrm>
            <a:off x="-1791570" y="1455600"/>
            <a:ext cx="1683620" cy="2019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da-DK" sz="900" b="1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Tekst i første</a:t>
            </a:r>
            <a:r>
              <a:rPr lang="da-DK" sz="900" b="1" baseline="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 niveau</a:t>
            </a:r>
            <a:r>
              <a:rPr lang="da-DK" sz="900" b="1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/>
            </a:r>
            <a:br>
              <a:rPr lang="da-DK" sz="900" b="1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</a:br>
            <a: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Arial Bold 18 pkt</a:t>
            </a:r>
            <a:b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</a:br>
            <a: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Brug forøg listeniveau </a:t>
            </a:r>
            <a:b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</a:br>
            <a: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for at få NAVN-tekst</a:t>
            </a:r>
          </a:p>
          <a:p>
            <a:pPr algn="r" eaLnBrk="1" hangingPunct="1"/>
            <a:endParaRPr lang="da-DK" sz="900" b="1" baseline="0" noProof="0" dirty="0" smtClean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 algn="r" eaLnBrk="1" hangingPunct="1"/>
            <a:r>
              <a:rPr lang="da-DK" sz="900" b="1" baseline="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Navnet i andet niveau</a:t>
            </a:r>
            <a:r>
              <a:rPr lang="da-DK" sz="900" b="1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/>
            </a:r>
            <a:br>
              <a:rPr lang="da-DK" sz="900" b="1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</a:br>
            <a:r>
              <a:rPr lang="da-DK" sz="900" b="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Store bogstaver </a:t>
            </a:r>
            <a: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Arial Bold 12 pkt</a:t>
            </a:r>
          </a:p>
          <a:p>
            <a:pPr algn="r" eaLnBrk="1" hangingPunct="1"/>
            <a:endParaRPr lang="da-DK" sz="900" noProof="0" dirty="0" smtClean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 algn="r" eaLnBrk="1" hangingPunct="1"/>
            <a:endParaRPr lang="da-DK" sz="900" noProof="0" dirty="0" smtClean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 algn="r" eaLnBrk="1" hangingPunct="1"/>
            <a: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For at få venstrestillet tekst </a:t>
            </a:r>
            <a:b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</a:br>
            <a: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Brug formindsk listeniveau</a:t>
            </a:r>
            <a:endParaRPr lang="da-DK" sz="900" noProof="0" dirty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7310" y="2077058"/>
            <a:ext cx="457200" cy="20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Rounded Rectangle 23"/>
          <p:cNvSpPr/>
          <p:nvPr userDrawn="1"/>
        </p:nvSpPr>
        <p:spPr>
          <a:xfrm>
            <a:off x="-338710" y="2077058"/>
            <a:ext cx="214465" cy="206975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pic>
        <p:nvPicPr>
          <p:cNvPr id="25" name="Picture 3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546100" y="2922364"/>
            <a:ext cx="438150" cy="209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Rectangle 25"/>
          <p:cNvSpPr/>
          <p:nvPr userDrawn="1"/>
        </p:nvSpPr>
        <p:spPr>
          <a:xfrm>
            <a:off x="-327025" y="2922364"/>
            <a:ext cx="219075" cy="201169"/>
          </a:xfrm>
          <a:prstGeom prst="rect">
            <a:avLst/>
          </a:prstGeom>
          <a:solidFill>
            <a:srgbClr val="FFFFFF">
              <a:alpha val="65882"/>
            </a:srgbClr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sp>
        <p:nvSpPr>
          <p:cNvPr id="27" name="Rounded Rectangle 26"/>
          <p:cNvSpPr/>
          <p:nvPr userDrawn="1"/>
        </p:nvSpPr>
        <p:spPr>
          <a:xfrm>
            <a:off x="-541490" y="2924938"/>
            <a:ext cx="214465" cy="206975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sp>
        <p:nvSpPr>
          <p:cNvPr id="16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378482" y="6051600"/>
            <a:ext cx="2062800" cy="406800"/>
          </a:xfrm>
          <a:blipFill>
            <a:blip r:embed="rId5"/>
            <a:stretch>
              <a:fillRect/>
            </a:stretch>
          </a:blipFill>
        </p:spPr>
        <p:txBody>
          <a:bodyPr lIns="0" tIns="0"/>
          <a:lstStyle>
            <a:lvl1pPr algn="ctr">
              <a:defRPr sz="100" b="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100"/>
            </a:lvl4pPr>
            <a:lvl5pPr>
              <a:defRPr sz="1050"/>
            </a:lvl5pPr>
          </a:lstStyle>
          <a:p>
            <a:pPr lvl="0"/>
            <a:r>
              <a:rPr lang="da-DK" dirty="0" smtClean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442739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675" y="538163"/>
            <a:ext cx="7720013" cy="920750"/>
          </a:xfrm>
        </p:spPr>
        <p:txBody>
          <a:bodyPr/>
          <a:lstStyle/>
          <a:p>
            <a:r>
              <a:rPr lang="da-DK" smtClean="0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01675" y="1458913"/>
            <a:ext cx="3622675" cy="4443412"/>
          </a:xfrm>
        </p:spPr>
        <p:txBody>
          <a:bodyPr/>
          <a:lstStyle/>
          <a:p>
            <a:pPr lvl="0"/>
            <a:r>
              <a:rPr lang="da-DK" smtClean="0"/>
              <a:t>Click to edit Master text styles</a:t>
            </a:r>
          </a:p>
          <a:p>
            <a:pPr lvl="1"/>
            <a:r>
              <a:rPr lang="da-DK" smtClean="0"/>
              <a:t>Second level</a:t>
            </a:r>
          </a:p>
          <a:p>
            <a:pPr lvl="2"/>
            <a:r>
              <a:rPr lang="da-DK" smtClean="0"/>
              <a:t>Third level</a:t>
            </a:r>
          </a:p>
          <a:p>
            <a:pPr lvl="3"/>
            <a:r>
              <a:rPr lang="da-DK" smtClean="0"/>
              <a:t>Fourth level</a:t>
            </a:r>
          </a:p>
          <a:p>
            <a:pPr lvl="4"/>
            <a:r>
              <a:rPr lang="da-DK" smtClean="0"/>
              <a:t>Fifth level</a:t>
            </a:r>
            <a:endParaRPr lang="da-DK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9650" y="1458913"/>
            <a:ext cx="3621088" cy="4443412"/>
          </a:xfrm>
        </p:spPr>
        <p:txBody>
          <a:bodyPr/>
          <a:lstStyle/>
          <a:p>
            <a:pPr lvl="0"/>
            <a:r>
              <a:rPr lang="da-DK" smtClean="0"/>
              <a:t>Click to edit Master text styles</a:t>
            </a:r>
          </a:p>
          <a:p>
            <a:pPr lvl="1"/>
            <a:r>
              <a:rPr lang="da-DK" smtClean="0"/>
              <a:t>Second level</a:t>
            </a:r>
          </a:p>
          <a:p>
            <a:pPr lvl="2"/>
            <a:r>
              <a:rPr lang="da-DK" smtClean="0"/>
              <a:t>Third level</a:t>
            </a:r>
          </a:p>
          <a:p>
            <a:pPr lvl="3"/>
            <a:r>
              <a:rPr lang="da-DK" smtClean="0"/>
              <a:t>Fourth level</a:t>
            </a:r>
          </a:p>
          <a:p>
            <a:pPr lvl="4"/>
            <a:r>
              <a:rPr lang="da-DK" smtClean="0"/>
              <a:t>Fifth level</a:t>
            </a:r>
            <a:endParaRPr lang="da-DK" dirty="0"/>
          </a:p>
        </p:txBody>
      </p:sp>
      <p:sp>
        <p:nvSpPr>
          <p:cNvPr id="8" name="Line 5"/>
          <p:cNvSpPr>
            <a:spLocks noChangeShapeType="1"/>
          </p:cNvSpPr>
          <p:nvPr userDrawn="1"/>
        </p:nvSpPr>
        <p:spPr bwMode="auto">
          <a:xfrm>
            <a:off x="4564623" y="1511300"/>
            <a:ext cx="0" cy="4391025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A9D3B-4C83-465C-9D32-58EA8A65ED94}" type="datetime5">
              <a:rPr lang="da-DK" smtClean="0"/>
              <a:t>juni 2014</a:t>
            </a:fld>
            <a:endParaRPr lang="da-DK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0101F-5742-4645-B1C0-D6AFABF6C92F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1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8356" y="3985306"/>
            <a:ext cx="1327273" cy="716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ounded Rectangle 16"/>
          <p:cNvSpPr/>
          <p:nvPr userDrawn="1"/>
        </p:nvSpPr>
        <p:spPr>
          <a:xfrm>
            <a:off x="-633597" y="3985306"/>
            <a:ext cx="529046" cy="206975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sp>
        <p:nvSpPr>
          <p:cNvPr id="18" name="Rounded Rectangle 17"/>
          <p:cNvSpPr/>
          <p:nvPr userDrawn="1"/>
        </p:nvSpPr>
        <p:spPr>
          <a:xfrm>
            <a:off x="-1413773" y="4220694"/>
            <a:ext cx="565147" cy="423564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sp>
        <p:nvSpPr>
          <p:cNvPr id="19" name="TextBox 17"/>
          <p:cNvSpPr txBox="1">
            <a:spLocks noChangeArrowheads="1"/>
          </p:cNvSpPr>
          <p:nvPr userDrawn="1"/>
        </p:nvSpPr>
        <p:spPr bwMode="auto">
          <a:xfrm>
            <a:off x="-2124075" y="4725144"/>
            <a:ext cx="2016125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da-DK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Skift</a:t>
            </a:r>
            <a:r>
              <a:rPr lang="da-DK" sz="900" b="1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til</a:t>
            </a:r>
            <a:r>
              <a:rPr lang="da-DK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gul baggrund</a:t>
            </a:r>
            <a:endParaRPr lang="da-DK" sz="9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1. Vælg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’Design’ </a:t>
            </a: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top menuen</a:t>
            </a:r>
            <a:endParaRPr lang="da-DK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2.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Højre klik</a:t>
            </a:r>
            <a: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på </a:t>
            </a:r>
            <a:b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‘Blank gul’ </a:t>
            </a:r>
            <a:endParaRPr lang="da-DK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3. </a:t>
            </a: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Vælg ’Applicér på valgte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dias</a:t>
            </a:r>
            <a:endParaRPr lang="da-DK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989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 and small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675" y="538163"/>
            <a:ext cx="7720013" cy="9207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01675" y="1458913"/>
            <a:ext cx="3622675" cy="44434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9650" y="1458913"/>
            <a:ext cx="3621088" cy="35712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da-DK" dirty="0"/>
          </a:p>
        </p:txBody>
      </p:sp>
      <p:sp>
        <p:nvSpPr>
          <p:cNvPr id="8" name="Line 5"/>
          <p:cNvSpPr>
            <a:spLocks noChangeShapeType="1"/>
          </p:cNvSpPr>
          <p:nvPr userDrawn="1"/>
        </p:nvSpPr>
        <p:spPr bwMode="auto">
          <a:xfrm>
            <a:off x="4564623" y="1511300"/>
            <a:ext cx="0" cy="4391025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47749-598F-4954-908C-1BDFC7690088}" type="datetime5">
              <a:rPr lang="da-DK" smtClean="0"/>
              <a:t>juni 2014</a:t>
            </a:fld>
            <a:endParaRPr lang="da-DK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0101F-5742-4645-B1C0-D6AFABF6C92F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8356" y="3985306"/>
            <a:ext cx="1327273" cy="716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ounded Rectangle 13"/>
          <p:cNvSpPr/>
          <p:nvPr userDrawn="1"/>
        </p:nvSpPr>
        <p:spPr>
          <a:xfrm>
            <a:off x="-633597" y="3985306"/>
            <a:ext cx="529046" cy="206975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-1413773" y="4220694"/>
            <a:ext cx="565147" cy="423564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sp>
        <p:nvSpPr>
          <p:cNvPr id="20" name="TextBox 17"/>
          <p:cNvSpPr txBox="1">
            <a:spLocks noChangeArrowheads="1"/>
          </p:cNvSpPr>
          <p:nvPr userDrawn="1"/>
        </p:nvSpPr>
        <p:spPr bwMode="auto">
          <a:xfrm>
            <a:off x="-2124075" y="4725144"/>
            <a:ext cx="2016125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da-DK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Skift</a:t>
            </a:r>
            <a:r>
              <a:rPr lang="da-DK" sz="900" b="1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til</a:t>
            </a:r>
            <a:r>
              <a:rPr lang="da-DK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gul baggrund</a:t>
            </a:r>
            <a:endParaRPr lang="da-DK" sz="9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1. Vælg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’Design’ </a:t>
            </a: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top menuen</a:t>
            </a:r>
            <a:endParaRPr lang="da-DK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2.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Højre klik</a:t>
            </a:r>
            <a: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på </a:t>
            </a:r>
            <a:b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‘Blank gul’ </a:t>
            </a:r>
            <a:endParaRPr lang="da-DK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3. </a:t>
            </a: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Vælg ’Applicér på valgte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dias</a:t>
            </a:r>
            <a:endParaRPr lang="da-DK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092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675" y="538163"/>
            <a:ext cx="7720013" cy="920750"/>
          </a:xfrm>
        </p:spPr>
        <p:txBody>
          <a:bodyPr/>
          <a:lstStyle/>
          <a:p>
            <a:r>
              <a:rPr lang="da-DK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1675" y="1458913"/>
            <a:ext cx="3622675" cy="4443412"/>
          </a:xfrm>
        </p:spPr>
        <p:txBody>
          <a:bodyPr/>
          <a:lstStyle/>
          <a:p>
            <a:pPr lvl="0"/>
            <a:r>
              <a:rPr lang="da-DK" smtClean="0"/>
              <a:t>Click to edit Master text styles</a:t>
            </a:r>
          </a:p>
          <a:p>
            <a:pPr lvl="1"/>
            <a:r>
              <a:rPr lang="da-DK" smtClean="0"/>
              <a:t>Second level</a:t>
            </a:r>
          </a:p>
          <a:p>
            <a:pPr lvl="2"/>
            <a:r>
              <a:rPr lang="da-DK" smtClean="0"/>
              <a:t>Third level</a:t>
            </a:r>
          </a:p>
          <a:p>
            <a:pPr lvl="3"/>
            <a:r>
              <a:rPr lang="da-DK" smtClean="0"/>
              <a:t>Fourth level</a:t>
            </a:r>
          </a:p>
          <a:p>
            <a:pPr lvl="4"/>
            <a:r>
              <a:rPr lang="da-DK" smtClean="0"/>
              <a:t>Fifth level</a:t>
            </a:r>
            <a:endParaRPr lang="da-DK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19650" y="1458913"/>
            <a:ext cx="3621088" cy="4443412"/>
          </a:xfrm>
        </p:spPr>
        <p:txBody>
          <a:bodyPr/>
          <a:lstStyle/>
          <a:p>
            <a:pPr lvl="0"/>
            <a:r>
              <a:rPr lang="da-DK" smtClean="0"/>
              <a:t>Click to edit Master text styles</a:t>
            </a:r>
          </a:p>
          <a:p>
            <a:pPr lvl="1"/>
            <a:r>
              <a:rPr lang="da-DK" smtClean="0"/>
              <a:t>Second level</a:t>
            </a:r>
          </a:p>
          <a:p>
            <a:pPr lvl="2"/>
            <a:r>
              <a:rPr lang="da-DK" smtClean="0"/>
              <a:t>Third level</a:t>
            </a:r>
          </a:p>
          <a:p>
            <a:pPr lvl="3"/>
            <a:r>
              <a:rPr lang="da-DK" smtClean="0"/>
              <a:t>Fourth level</a:t>
            </a:r>
          </a:p>
          <a:p>
            <a:pPr lvl="4"/>
            <a:r>
              <a:rPr lang="da-DK" smtClean="0"/>
              <a:t>Fifth level</a:t>
            </a:r>
            <a:endParaRPr lang="da-DK" dirty="0"/>
          </a:p>
        </p:txBody>
      </p:sp>
      <p:sp>
        <p:nvSpPr>
          <p:cNvPr id="8" name="Line 5"/>
          <p:cNvSpPr>
            <a:spLocks noChangeShapeType="1"/>
          </p:cNvSpPr>
          <p:nvPr userDrawn="1"/>
        </p:nvSpPr>
        <p:spPr bwMode="auto">
          <a:xfrm>
            <a:off x="4564623" y="1511300"/>
            <a:ext cx="0" cy="4391025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9C622-0D39-4CC7-98DB-E79863F25614}" type="datetime5">
              <a:rPr lang="da-DK" smtClean="0"/>
              <a:t>juni 2014</a:t>
            </a:fld>
            <a:endParaRPr lang="da-DK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0101F-5742-4645-B1C0-D6AFABF6C92F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1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8356" y="3985306"/>
            <a:ext cx="1327273" cy="716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ounded Rectangle 16"/>
          <p:cNvSpPr/>
          <p:nvPr userDrawn="1"/>
        </p:nvSpPr>
        <p:spPr>
          <a:xfrm>
            <a:off x="-633597" y="3985306"/>
            <a:ext cx="529046" cy="206975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sp>
        <p:nvSpPr>
          <p:cNvPr id="18" name="Rounded Rectangle 17"/>
          <p:cNvSpPr/>
          <p:nvPr userDrawn="1"/>
        </p:nvSpPr>
        <p:spPr>
          <a:xfrm>
            <a:off x="-1413773" y="4220694"/>
            <a:ext cx="565147" cy="423564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sp>
        <p:nvSpPr>
          <p:cNvPr id="19" name="TextBox 17"/>
          <p:cNvSpPr txBox="1">
            <a:spLocks noChangeArrowheads="1"/>
          </p:cNvSpPr>
          <p:nvPr userDrawn="1"/>
        </p:nvSpPr>
        <p:spPr bwMode="auto">
          <a:xfrm>
            <a:off x="-2124075" y="4725144"/>
            <a:ext cx="2016125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da-DK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Skift</a:t>
            </a:r>
            <a:r>
              <a:rPr lang="da-DK" sz="900" b="1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til</a:t>
            </a:r>
            <a:r>
              <a:rPr lang="da-DK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gul baggrund</a:t>
            </a:r>
            <a:endParaRPr lang="da-DK" sz="9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1. Vælg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’Design’ </a:t>
            </a: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top menuen</a:t>
            </a:r>
            <a:endParaRPr lang="da-DK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2.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Højre klik</a:t>
            </a:r>
            <a: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på </a:t>
            </a:r>
            <a:b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‘Blank gul’ </a:t>
            </a:r>
            <a:endParaRPr lang="da-DK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3. </a:t>
            </a: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Vælg ’Applicér på valgte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dias</a:t>
            </a:r>
            <a:endParaRPr lang="da-DK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1385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small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675" y="538163"/>
            <a:ext cx="7720013" cy="9207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1675" y="1458913"/>
            <a:ext cx="3622675" cy="35712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da-DK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19650" y="1458913"/>
            <a:ext cx="3621088" cy="44434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 dirty="0"/>
          </a:p>
        </p:txBody>
      </p:sp>
      <p:sp>
        <p:nvSpPr>
          <p:cNvPr id="8" name="Line 5"/>
          <p:cNvSpPr>
            <a:spLocks noChangeShapeType="1"/>
          </p:cNvSpPr>
          <p:nvPr userDrawn="1"/>
        </p:nvSpPr>
        <p:spPr bwMode="auto">
          <a:xfrm>
            <a:off x="4564623" y="1511300"/>
            <a:ext cx="0" cy="4391025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FD852-FAEF-481D-AD4A-85C00BE11856}" type="datetime5">
              <a:rPr lang="da-DK" smtClean="0"/>
              <a:t>juni 2014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0101F-5742-4645-B1C0-D6AFABF6C92F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2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8356" y="3985306"/>
            <a:ext cx="1327273" cy="716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Rounded Rectangle 20"/>
          <p:cNvSpPr/>
          <p:nvPr userDrawn="1"/>
        </p:nvSpPr>
        <p:spPr>
          <a:xfrm>
            <a:off x="-633597" y="3985306"/>
            <a:ext cx="529046" cy="206975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>
            <a:off x="-1413773" y="4220694"/>
            <a:ext cx="565147" cy="423564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sp>
        <p:nvSpPr>
          <p:cNvPr id="23" name="TextBox 17"/>
          <p:cNvSpPr txBox="1">
            <a:spLocks noChangeArrowheads="1"/>
          </p:cNvSpPr>
          <p:nvPr userDrawn="1"/>
        </p:nvSpPr>
        <p:spPr bwMode="auto">
          <a:xfrm>
            <a:off x="-2124075" y="4725144"/>
            <a:ext cx="2016125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da-DK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Skift</a:t>
            </a:r>
            <a:r>
              <a:rPr lang="da-DK" sz="900" b="1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til</a:t>
            </a:r>
            <a:r>
              <a:rPr lang="da-DK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gul baggrund</a:t>
            </a:r>
            <a:endParaRPr lang="da-DK" sz="9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1. Vælg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’Design’ </a:t>
            </a: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top menuen</a:t>
            </a:r>
            <a:endParaRPr lang="da-DK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2.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Højre klik</a:t>
            </a:r>
            <a: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på </a:t>
            </a:r>
            <a:b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‘Blank gul’ </a:t>
            </a:r>
            <a:endParaRPr lang="da-DK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3. </a:t>
            </a: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Vælg ’Applicér på valgte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dias</a:t>
            </a:r>
            <a:endParaRPr lang="da-DK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9716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01675" y="17440364"/>
            <a:ext cx="2133600" cy="144463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0B5BD752-5172-473D-AD57-BE090518E24D}" type="datetime5">
              <a:rPr lang="da-DK" smtClean="0"/>
              <a:t>juni 2014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028700" y="17074516"/>
            <a:ext cx="3794125" cy="354776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2668" y="17077691"/>
            <a:ext cx="279770" cy="171450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1E80101F-5742-4645-B1C0-D6AFABF6C92F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6" name="Rectangle 5"/>
          <p:cNvSpPr/>
          <p:nvPr userDrawn="1"/>
        </p:nvSpPr>
        <p:spPr bwMode="auto">
          <a:xfrm>
            <a:off x="1378" y="0"/>
            <a:ext cx="9142621" cy="685800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8000"/>
              </a:lnSpc>
              <a:spcBef>
                <a:spcPct val="54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717774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eldia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79388" y="180974"/>
            <a:ext cx="8788400" cy="3059113"/>
          </a:xfrm>
        </p:spPr>
        <p:txBody>
          <a:bodyPr/>
          <a:lstStyle>
            <a:lvl1pPr algn="ctr">
              <a:defRPr sz="1400"/>
            </a:lvl1pPr>
          </a:lstStyle>
          <a:p>
            <a:r>
              <a:rPr lang="da-DK" smtClean="0"/>
              <a:t>Klik på ikonet for at tilføje et billede</a:t>
            </a:r>
            <a:endParaRPr lang="da-DK" dirty="0"/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179388" y="3240088"/>
            <a:ext cx="8788400" cy="3436937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txBody>
          <a:bodyPr wrap="none" anchor="ctr"/>
          <a:lstStyle/>
          <a:p>
            <a:endParaRPr lang="da-DK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01675" y="5314950"/>
            <a:ext cx="7739063" cy="587375"/>
          </a:xfrm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noProof="0" smtClean="0"/>
              <a:t>Klik for at redigere i master</a:t>
            </a:r>
            <a:endParaRPr lang="da-DK" noProof="0" dirty="0" smtClean="0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701674" y="6325200"/>
            <a:ext cx="1206030" cy="352800"/>
          </a:xfrm>
        </p:spPr>
        <p:txBody>
          <a:bodyPr/>
          <a:lstStyle>
            <a:lvl1pPr>
              <a:defRPr sz="1100">
                <a:solidFill>
                  <a:schemeClr val="bg1"/>
                </a:solidFill>
              </a:defRPr>
            </a:lvl1pPr>
          </a:lstStyle>
          <a:p>
            <a:fld id="{C685D003-C4D1-40E5-84DE-8098023B9234}" type="datetime5">
              <a:rPr lang="da-DK" smtClean="0"/>
              <a:t>juni 2014</a:t>
            </a:fld>
            <a:endParaRPr lang="da-DK" dirty="0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907704" y="6325200"/>
            <a:ext cx="2683346" cy="352800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tx2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4591050" y="6325200"/>
            <a:ext cx="231775" cy="352800"/>
          </a:xfrm>
          <a:noFill/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89C5488A-3F70-4565-8FCD-1E378ED63165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17" name="AutoShape 4"/>
          <p:cNvSpPr>
            <a:spLocks/>
          </p:cNvSpPr>
          <p:nvPr/>
        </p:nvSpPr>
        <p:spPr bwMode="gray">
          <a:xfrm>
            <a:off x="-1958975" y="180974"/>
            <a:ext cx="1871662" cy="969496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r" defTabSz="457200">
              <a:lnSpc>
                <a:spcPct val="100000"/>
              </a:lnSpc>
              <a:spcBef>
                <a:spcPct val="0"/>
              </a:spcBef>
              <a:tabLst>
                <a:tab pos="177800" algn="l"/>
              </a:tabLst>
            </a:pPr>
            <a:r>
              <a:rPr lang="da-DK" sz="9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Vis hjælpelinjer som er en hjælp ved placering af </a:t>
            </a:r>
            <a:r>
              <a:rPr lang="da-DK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billeder</a:t>
            </a:r>
            <a:endParaRPr lang="da-DK" sz="900" b="1" dirty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 algn="r" defTabSz="457200">
              <a:lnSpc>
                <a:spcPct val="100000"/>
              </a:lnSpc>
              <a:spcBef>
                <a:spcPct val="0"/>
              </a:spcBef>
              <a:tabLst>
                <a:tab pos="177800" algn="l"/>
              </a:tabLst>
            </a:pP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1</a:t>
            </a: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.	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Højre klik </a:t>
            </a: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på den aktuelle side og vælg </a:t>
            </a: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’gitter og hjælpelinjer’</a:t>
            </a:r>
          </a:p>
          <a:p>
            <a:pPr algn="r" defTabSz="457200">
              <a:lnSpc>
                <a:spcPct val="100000"/>
              </a:lnSpc>
              <a:spcBef>
                <a:spcPct val="0"/>
              </a:spcBef>
              <a:tabLst>
                <a:tab pos="177800" algn="l"/>
              </a:tabLst>
            </a:pP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2. 	</a:t>
            </a: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Sæt kryds ved ’Vis’ tegnehjælpelinjer på skærmen</a:t>
            </a:r>
          </a:p>
          <a:p>
            <a:pPr algn="r" defTabSz="457200">
              <a:lnSpc>
                <a:spcPct val="100000"/>
              </a:lnSpc>
              <a:spcBef>
                <a:spcPct val="0"/>
              </a:spcBef>
              <a:buFontTx/>
              <a:buAutoNum type="arabicPeriod" startAt="3"/>
              <a:tabLst>
                <a:tab pos="177800" algn="l"/>
              </a:tabLst>
            </a:pP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 Vælg “OK”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01675" y="3789040"/>
            <a:ext cx="7739063" cy="1401192"/>
          </a:xfrm>
        </p:spPr>
        <p:txBody>
          <a:bodyPr anchor="b" anchorCtr="0"/>
          <a:lstStyle>
            <a:lvl1pPr>
              <a:lnSpc>
                <a:spcPct val="98000"/>
              </a:lnSpc>
              <a:defRPr sz="4400" cap="none" baseline="0">
                <a:solidFill>
                  <a:schemeClr val="bg1"/>
                </a:solidFill>
              </a:defRPr>
            </a:lvl1pPr>
          </a:lstStyle>
          <a:p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15" name="AutoShape 4"/>
          <p:cNvSpPr>
            <a:spLocks/>
          </p:cNvSpPr>
          <p:nvPr userDrawn="1"/>
        </p:nvSpPr>
        <p:spPr bwMode="gray">
          <a:xfrm>
            <a:off x="-1965413" y="5884991"/>
            <a:ext cx="1871662" cy="83099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r" defTabSz="457200">
              <a:lnSpc>
                <a:spcPct val="100000"/>
              </a:lnSpc>
              <a:spcBef>
                <a:spcPct val="0"/>
              </a:spcBef>
              <a:buFontTx/>
              <a:buNone/>
              <a:tabLst>
                <a:tab pos="177800" algn="l"/>
              </a:tabLst>
            </a:pPr>
            <a:r>
              <a:rPr lang="da-DK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Dato</a:t>
            </a:r>
            <a:endParaRPr lang="da-DK" sz="900" b="1" dirty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 marL="0" indent="0" algn="r" defTabSz="457200">
              <a:lnSpc>
                <a:spcPct val="100000"/>
              </a:lnSpc>
              <a:spcBef>
                <a:spcPct val="0"/>
              </a:spcBef>
              <a:buFontTx/>
              <a:buNone/>
              <a:tabLst>
                <a:tab pos="177800" algn="l"/>
              </a:tabLst>
            </a:pPr>
            <a: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+mn-cs"/>
              </a:rPr>
              <a:t>1. Vælg ‘Indsæt’ i top menu</a:t>
            </a:r>
          </a:p>
          <a:p>
            <a:pPr marL="0" indent="0" algn="r" defTabSz="457200">
              <a:lnSpc>
                <a:spcPct val="100000"/>
              </a:lnSpc>
              <a:spcBef>
                <a:spcPct val="0"/>
              </a:spcBef>
              <a:buFontTx/>
              <a:buNone/>
              <a:tabLst>
                <a:tab pos="177800" algn="l"/>
              </a:tabLst>
            </a:pPr>
            <a: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+mn-cs"/>
              </a:rPr>
              <a:t>2. Vælg ‘Sidehoved &amp; Sidefod’</a:t>
            </a:r>
          </a:p>
          <a:p>
            <a:pPr marL="0" indent="0" algn="r" defTabSz="457200">
              <a:lnSpc>
                <a:spcPct val="100000"/>
              </a:lnSpc>
              <a:spcBef>
                <a:spcPct val="0"/>
              </a:spcBef>
              <a:buFontTx/>
              <a:buNone/>
              <a:tabLst>
                <a:tab pos="177800" algn="l"/>
              </a:tabLst>
            </a:pPr>
            <a: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+mn-cs"/>
              </a:rPr>
              <a:t>3. Skriv ønsket dato ind i feltet </a:t>
            </a:r>
            <a:b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+mn-cs"/>
              </a:rPr>
            </a:br>
            <a: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+mn-cs"/>
              </a:rPr>
              <a:t>for fast dato</a:t>
            </a:r>
          </a:p>
          <a:p>
            <a:pPr marL="0" marR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7800" algn="l"/>
              </a:tabLst>
              <a:defRPr/>
            </a:pP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4. Tryk ’Anvend på alle</a:t>
            </a:r>
            <a: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+mn-cs"/>
              </a:rPr>
              <a:t>’</a:t>
            </a:r>
            <a:endParaRPr lang="da-DK" sz="900" dirty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78482" y="6052865"/>
            <a:ext cx="2063857" cy="40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small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675" y="538163"/>
            <a:ext cx="7739063" cy="920750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1675" y="1458913"/>
            <a:ext cx="3622675" cy="3571200"/>
          </a:xfrm>
        </p:spPr>
        <p:txBody>
          <a:bodyPr/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500"/>
            </a:lvl4pPr>
            <a:lvl5pPr>
              <a:defRPr sz="13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9650" y="1458913"/>
            <a:ext cx="3621087" cy="3571200"/>
          </a:xfrm>
        </p:spPr>
        <p:txBody>
          <a:bodyPr/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500"/>
            </a:lvl4pPr>
            <a:lvl5pPr>
              <a:defRPr sz="13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C85AA7D-4E8C-4928-B20A-395E7B3D5F33}" type="datetime5">
              <a:rPr lang="da-DK" smtClean="0"/>
              <a:t>juni 2014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493034-D9FE-466A-8553-48847B6059D3}" type="slidenum">
              <a:rPr lang="da-DK"/>
              <a:pPr/>
              <a:t>‹nr.›</a:t>
            </a:fld>
            <a:endParaRPr lang="da-DK"/>
          </a:p>
        </p:txBody>
      </p:sp>
      <p:sp>
        <p:nvSpPr>
          <p:cNvPr id="10" name="Line 5"/>
          <p:cNvSpPr>
            <a:spLocks noChangeShapeType="1"/>
          </p:cNvSpPr>
          <p:nvPr userDrawn="1"/>
        </p:nvSpPr>
        <p:spPr bwMode="auto">
          <a:xfrm>
            <a:off x="4564623" y="1511300"/>
            <a:ext cx="0" cy="4391025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a-DK"/>
          </a:p>
        </p:txBody>
      </p:sp>
      <p:pic>
        <p:nvPicPr>
          <p:cNvPr id="27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8356" y="3985306"/>
            <a:ext cx="1327273" cy="716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Rounded Rectangle 28"/>
          <p:cNvSpPr/>
          <p:nvPr userDrawn="1"/>
        </p:nvSpPr>
        <p:spPr>
          <a:xfrm>
            <a:off x="-633597" y="3985306"/>
            <a:ext cx="529046" cy="206975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sp>
        <p:nvSpPr>
          <p:cNvPr id="30" name="Rounded Rectangle 29"/>
          <p:cNvSpPr/>
          <p:nvPr userDrawn="1"/>
        </p:nvSpPr>
        <p:spPr>
          <a:xfrm>
            <a:off x="-869834" y="4220694"/>
            <a:ext cx="565147" cy="423564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sp>
        <p:nvSpPr>
          <p:cNvPr id="31" name="TextBox 17"/>
          <p:cNvSpPr txBox="1">
            <a:spLocks noChangeArrowheads="1"/>
          </p:cNvSpPr>
          <p:nvPr userDrawn="1"/>
        </p:nvSpPr>
        <p:spPr bwMode="auto">
          <a:xfrm>
            <a:off x="-2124075" y="4725144"/>
            <a:ext cx="2016125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da-DK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Skift</a:t>
            </a:r>
            <a:r>
              <a:rPr lang="da-DK" sz="900" b="1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til</a:t>
            </a:r>
            <a:r>
              <a:rPr lang="da-DK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a-DK" sz="9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blå </a:t>
            </a:r>
            <a:r>
              <a:rPr lang="da-DK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baggrund</a:t>
            </a:r>
            <a:endParaRPr lang="da-DK" sz="9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1. Vælg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’Design’ </a:t>
            </a: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top menuen</a:t>
            </a:r>
            <a:endParaRPr lang="da-DK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2.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Højre klik</a:t>
            </a:r>
            <a: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på </a:t>
            </a:r>
            <a:b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‘Blank blå’</a:t>
            </a:r>
            <a:endParaRPr lang="da-DK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3. </a:t>
            </a: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Vælg ’Applicér på valgte dias</a:t>
            </a:r>
          </a:p>
        </p:txBody>
      </p:sp>
      <p:sp>
        <p:nvSpPr>
          <p:cNvPr id="19" name="TextBox 17"/>
          <p:cNvSpPr txBox="1">
            <a:spLocks noChangeArrowheads="1"/>
          </p:cNvSpPr>
          <p:nvPr userDrawn="1"/>
        </p:nvSpPr>
        <p:spPr bwMode="auto">
          <a:xfrm>
            <a:off x="-1791570" y="1455600"/>
            <a:ext cx="1683620" cy="1484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da-DK" sz="900" b="1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Tekst starter uden punktopstilling</a:t>
            </a:r>
            <a:br>
              <a:rPr lang="da-DK" sz="900" b="1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</a:br>
            <a: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For at få punktopstilling på teksten (flere niveauer findes) brug forøg listeniveau</a:t>
            </a:r>
          </a:p>
          <a:p>
            <a:pPr algn="r" eaLnBrk="1" hangingPunct="1"/>
            <a:endParaRPr lang="da-DK" sz="900" noProof="0" dirty="0" smtClean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 algn="r" eaLnBrk="1" hangingPunct="1"/>
            <a: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For at få venstrestillet tekst </a:t>
            </a:r>
            <a:b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</a:br>
            <a:r>
              <a:rPr lang="da-DK" sz="900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uden punktopstilling, brug formindsk listeniveau</a:t>
            </a:r>
            <a:endParaRPr lang="da-DK" sz="900" noProof="0" dirty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7310" y="2232706"/>
            <a:ext cx="457200" cy="20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Rounded Rectangle 20"/>
          <p:cNvSpPr/>
          <p:nvPr userDrawn="1"/>
        </p:nvSpPr>
        <p:spPr>
          <a:xfrm>
            <a:off x="-338710" y="2232706"/>
            <a:ext cx="214465" cy="206975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pic>
        <p:nvPicPr>
          <p:cNvPr id="22" name="Picture 3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546100" y="2971004"/>
            <a:ext cx="438150" cy="209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Rectangle 22"/>
          <p:cNvSpPr/>
          <p:nvPr userDrawn="1"/>
        </p:nvSpPr>
        <p:spPr>
          <a:xfrm>
            <a:off x="-327025" y="2971004"/>
            <a:ext cx="219075" cy="201169"/>
          </a:xfrm>
          <a:prstGeom prst="rect">
            <a:avLst/>
          </a:prstGeom>
          <a:solidFill>
            <a:srgbClr val="FFFFFF">
              <a:alpha val="65882"/>
            </a:srgbClr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sp>
        <p:nvSpPr>
          <p:cNvPr id="24" name="Rounded Rectangle 23"/>
          <p:cNvSpPr/>
          <p:nvPr userDrawn="1"/>
        </p:nvSpPr>
        <p:spPr>
          <a:xfrm>
            <a:off x="-541490" y="2973578"/>
            <a:ext cx="214465" cy="206975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710471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lysgul bag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51"/>
          <p:cNvSpPr>
            <a:spLocks noChangeArrowheads="1"/>
          </p:cNvSpPr>
          <p:nvPr userDrawn="1"/>
        </p:nvSpPr>
        <p:spPr bwMode="auto">
          <a:xfrm>
            <a:off x="179388" y="201877"/>
            <a:ext cx="8788400" cy="6496050"/>
          </a:xfrm>
          <a:prstGeom prst="rect">
            <a:avLst/>
          </a:prstGeom>
          <a:solidFill>
            <a:srgbClr val="F9F8E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da-DK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675" y="1342481"/>
            <a:ext cx="7739063" cy="4559843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13C89-9C21-4586-9596-7A878C4488F0}" type="datetime5">
              <a:rPr lang="da-DK" smtClean="0"/>
              <a:t>juni 2014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0101F-5742-4645-B1C0-D6AFABF6C92F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8" name="Picture 2" descr="U:\Moderniseringsstyrelsen\Jobs\3589_Koncernfaelles skabelonloesning i FM styrelser\Received\Work\DIGST_Logo.e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268" y="6052865"/>
            <a:ext cx="2070285" cy="40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6483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lysblå bag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41"/>
          <p:cNvSpPr>
            <a:spLocks noChangeArrowheads="1"/>
          </p:cNvSpPr>
          <p:nvPr userDrawn="1"/>
        </p:nvSpPr>
        <p:spPr bwMode="auto">
          <a:xfrm>
            <a:off x="179388" y="180975"/>
            <a:ext cx="8788400" cy="6496050"/>
          </a:xfrm>
          <a:prstGeom prst="rect">
            <a:avLst/>
          </a:prstGeom>
          <a:solidFill>
            <a:srgbClr val="EBFAFF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endParaRPr lang="da-DK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675" y="1342481"/>
            <a:ext cx="7739063" cy="4559843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96032-CAAC-45B2-A4A6-D49B2DA75D09}" type="datetime5">
              <a:rPr lang="da-DK" smtClean="0"/>
              <a:t>juni 2014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0101F-5742-4645-B1C0-D6AFABF6C92F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8" name="Picture 2" descr="U:\Moderniseringsstyrelsen\Jobs\3589_Koncernfaelles skabelonloesning i FM styrelser\Received\Work\DIGST_Logo.e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268" y="6052865"/>
            <a:ext cx="2070285" cy="40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159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mu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1"/>
          <p:cNvSpPr>
            <a:spLocks noChangeArrowheads="1"/>
          </p:cNvSpPr>
          <p:nvPr userDrawn="1"/>
        </p:nvSpPr>
        <p:spPr bwMode="auto">
          <a:xfrm>
            <a:off x="179388" y="180975"/>
            <a:ext cx="8788400" cy="6496050"/>
          </a:xfrm>
          <a:prstGeom prst="rect">
            <a:avLst/>
          </a:prstGeom>
          <a:solidFill>
            <a:srgbClr val="031D5C"/>
          </a:solidFill>
          <a:ln>
            <a:noFill/>
          </a:ln>
          <a:effectLst/>
          <a:extLst/>
        </p:spPr>
        <p:txBody>
          <a:bodyPr wrap="none" lIns="0" tIns="0" rIns="0" bIns="0" anchor="ctr"/>
          <a:lstStyle/>
          <a:p>
            <a:endParaRPr lang="da-DK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675" y="1452563"/>
            <a:ext cx="7739063" cy="44497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CB399-FD89-469A-B29E-E897517BB2D1}" type="datetime5">
              <a:rPr lang="da-DK" smtClean="0"/>
              <a:t>juni 2014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E80101F-5742-4645-B1C0-D6AFABF6C92F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78482" y="6052865"/>
            <a:ext cx="2063857" cy="40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56797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2AAD19-D929-4E3E-BD5E-8EF7CEC754B2}" type="datetime5">
              <a:rPr lang="da-DK" smtClean="0"/>
              <a:t>juni 2014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D786DB-AA11-456F-8CC3-DEB72677322B}" type="slidenum">
              <a:rPr lang="da-DK"/>
              <a:pPr/>
              <a:t>‹nr.›</a:t>
            </a:fld>
            <a:endParaRPr lang="da-DK"/>
          </a:p>
        </p:txBody>
      </p:sp>
      <p:pic>
        <p:nvPicPr>
          <p:cNvPr id="17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8356" y="3985306"/>
            <a:ext cx="1327273" cy="716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ounded Rectangle 18"/>
          <p:cNvSpPr/>
          <p:nvPr userDrawn="1"/>
        </p:nvSpPr>
        <p:spPr>
          <a:xfrm>
            <a:off x="-633597" y="3985306"/>
            <a:ext cx="529046" cy="206975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-869834" y="4220694"/>
            <a:ext cx="565147" cy="423564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sp>
        <p:nvSpPr>
          <p:cNvPr id="21" name="TextBox 17"/>
          <p:cNvSpPr txBox="1">
            <a:spLocks noChangeArrowheads="1"/>
          </p:cNvSpPr>
          <p:nvPr userDrawn="1"/>
        </p:nvSpPr>
        <p:spPr bwMode="auto">
          <a:xfrm>
            <a:off x="-2124075" y="4725144"/>
            <a:ext cx="2016125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da-DK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Skift</a:t>
            </a:r>
            <a:r>
              <a:rPr lang="da-DK" sz="900" b="1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til</a:t>
            </a:r>
            <a:r>
              <a:rPr lang="da-DK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a-DK" sz="9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blå </a:t>
            </a:r>
            <a:r>
              <a:rPr lang="da-DK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baggrund</a:t>
            </a:r>
            <a:endParaRPr lang="da-DK" sz="9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1. Vælg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’Design’ </a:t>
            </a: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top menuen</a:t>
            </a:r>
            <a:endParaRPr lang="da-DK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2.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Højre klik</a:t>
            </a:r>
            <a: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på </a:t>
            </a:r>
            <a:b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‘Blank blå’</a:t>
            </a:r>
            <a:endParaRPr lang="da-DK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3. </a:t>
            </a: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Vælg ’Applicér på valgte dias</a:t>
            </a:r>
          </a:p>
        </p:txBody>
      </p:sp>
    </p:spTree>
    <p:extLst>
      <p:ext uri="{BB962C8B-B14F-4D97-AF65-F5344CB8AC3E}">
        <p14:creationId xmlns:p14="http://schemas.microsoft.com/office/powerpoint/2010/main" val="1639360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5B40330-0E15-4E59-88A4-499DBD4F89A6}" type="datetime5">
              <a:rPr lang="da-DK" smtClean="0"/>
              <a:t>juni 2014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7710B3-9FA4-44A8-A45D-54FF7E714ABF}" type="slidenum">
              <a:rPr lang="da-DK"/>
              <a:pPr/>
              <a:t>‹nr.›</a:t>
            </a:fld>
            <a:endParaRPr lang="da-DK"/>
          </a:p>
        </p:txBody>
      </p:sp>
      <p:pic>
        <p:nvPicPr>
          <p:cNvPr id="2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8356" y="3985306"/>
            <a:ext cx="1327273" cy="716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Rounded Rectangle 20"/>
          <p:cNvSpPr/>
          <p:nvPr userDrawn="1"/>
        </p:nvSpPr>
        <p:spPr>
          <a:xfrm>
            <a:off x="-633597" y="3985306"/>
            <a:ext cx="529046" cy="206975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>
            <a:off x="-869834" y="4220694"/>
            <a:ext cx="565147" cy="423564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da-DK" sz="2400" dirty="0">
              <a:latin typeface="+mn-lt"/>
            </a:endParaRPr>
          </a:p>
        </p:txBody>
      </p:sp>
      <p:sp>
        <p:nvSpPr>
          <p:cNvPr id="23" name="TextBox 17"/>
          <p:cNvSpPr txBox="1">
            <a:spLocks noChangeArrowheads="1"/>
          </p:cNvSpPr>
          <p:nvPr userDrawn="1"/>
        </p:nvSpPr>
        <p:spPr bwMode="auto">
          <a:xfrm>
            <a:off x="-2124075" y="4725144"/>
            <a:ext cx="2016125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da-DK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Skift</a:t>
            </a:r>
            <a:r>
              <a:rPr lang="da-DK" sz="900" b="1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til</a:t>
            </a:r>
            <a:r>
              <a:rPr lang="da-DK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a-DK" sz="9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blå </a:t>
            </a:r>
            <a:r>
              <a:rPr lang="da-DK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baggrund</a:t>
            </a:r>
            <a:endParaRPr lang="da-DK" sz="9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1. Vælg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’Design’ </a:t>
            </a: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top menuen</a:t>
            </a:r>
            <a:endParaRPr lang="da-DK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2.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Højre klik</a:t>
            </a:r>
            <a: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på </a:t>
            </a:r>
            <a:b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da-DK" sz="9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‘Blank blå’</a:t>
            </a:r>
            <a:endParaRPr lang="da-DK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3. </a:t>
            </a: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Vælg ’Applicér på valgte dias</a:t>
            </a:r>
          </a:p>
        </p:txBody>
      </p:sp>
    </p:spTree>
    <p:extLst>
      <p:ext uri="{BB962C8B-B14F-4D97-AF65-F5344CB8AC3E}">
        <p14:creationId xmlns:p14="http://schemas.microsoft.com/office/powerpoint/2010/main" val="27549542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gi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2.xml"/><Relationship Id="rId21" Type="http://schemas.openxmlformats.org/officeDocument/2006/relationships/image" Target="../media/image1.gif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9.xml"/><Relationship Id="rId19" Type="http://schemas.openxmlformats.org/officeDocument/2006/relationships/slideLayout" Target="../slideLayouts/slideLayout38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Relationship Id="rId22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" name="Rectangle 51"/>
          <p:cNvSpPr>
            <a:spLocks noChangeArrowheads="1"/>
          </p:cNvSpPr>
          <p:nvPr/>
        </p:nvSpPr>
        <p:spPr bwMode="auto">
          <a:xfrm>
            <a:off x="179388" y="180975"/>
            <a:ext cx="8788400" cy="6496050"/>
          </a:xfrm>
          <a:prstGeom prst="rect">
            <a:avLst/>
          </a:prstGeom>
          <a:solidFill>
            <a:srgbClr val="F9F8E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da-DK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01675" y="538163"/>
            <a:ext cx="7739063" cy="92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i master</a:t>
            </a:r>
            <a:endParaRPr lang="da-DK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1675" y="1458913"/>
            <a:ext cx="7739063" cy="4443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675" y="6686550"/>
            <a:ext cx="2133600" cy="144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defRPr sz="800">
                <a:solidFill>
                  <a:srgbClr val="FFFFFF"/>
                </a:solidFill>
              </a:defRPr>
            </a:lvl1pPr>
          </a:lstStyle>
          <a:p>
            <a:fld id="{ECDD8EC8-695F-4752-8EBE-40EABE7C86A1}" type="datetime5">
              <a:rPr lang="da-DK" smtClean="0"/>
              <a:t>juni 2014</a:t>
            </a:fld>
            <a:endParaRPr lang="da-DK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028700" y="6320702"/>
            <a:ext cx="3794125" cy="35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100"/>
            </a:lvl1pPr>
          </a:lstStyle>
          <a:p>
            <a:endParaRPr lang="da-DK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2668" y="6323877"/>
            <a:ext cx="279770" cy="171450"/>
          </a:xfrm>
          <a:prstGeom prst="rect">
            <a:avLst/>
          </a:prstGeom>
          <a:blipFill>
            <a:blip r:embed="rId21"/>
            <a:stretch>
              <a:fillRect/>
            </a:stretch>
          </a:blipFill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100"/>
            </a:lvl1pPr>
          </a:lstStyle>
          <a:p>
            <a:fld id="{1E80101F-5742-4645-B1C0-D6AFABF6C92F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54" name="TextBox 17"/>
          <p:cNvSpPr txBox="1">
            <a:spLocks noChangeArrowheads="1"/>
          </p:cNvSpPr>
          <p:nvPr/>
        </p:nvSpPr>
        <p:spPr bwMode="auto">
          <a:xfrm>
            <a:off x="-2370138" y="6196013"/>
            <a:ext cx="2281238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da-DK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Indsæt tekst i sidefod</a:t>
            </a:r>
            <a:endParaRPr lang="da-DK" sz="9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1. Vælg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’Indsæt’ </a:t>
            </a: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top menuen</a:t>
            </a:r>
            <a:endParaRPr lang="da-DK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2. Vælg ’Sidehoved og Sidefod’</a:t>
            </a:r>
          </a:p>
          <a:p>
            <a:pPr algn="r">
              <a:lnSpc>
                <a:spcPct val="100000"/>
              </a:lnSpc>
            </a:pP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3. Skriv titel på præsentation ind i tekstfeltet</a:t>
            </a:r>
          </a:p>
          <a:p>
            <a:pPr algn="r">
              <a:lnSpc>
                <a:spcPct val="100000"/>
              </a:lnSpc>
            </a:pP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4. Tryk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’Anvend </a:t>
            </a: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på alle’</a:t>
            </a:r>
          </a:p>
        </p:txBody>
      </p:sp>
      <p:pic>
        <p:nvPicPr>
          <p:cNvPr id="11" name="Picture 2" descr="U:\Moderniseringsstyrelsen\Jobs\3589_Koncernfaelles skabelonloesning i FM styrelser\Received\Work\DIGST_Logo.emf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268" y="6052865"/>
            <a:ext cx="2070285" cy="40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8" r:id="rId3"/>
    <p:sldLayoutId id="2147483729" r:id="rId4"/>
    <p:sldLayoutId id="2147483690" r:id="rId5"/>
    <p:sldLayoutId id="2147483720" r:id="rId6"/>
    <p:sldLayoutId id="2147483691" r:id="rId7"/>
    <p:sldLayoutId id="2147483660" r:id="rId8"/>
    <p:sldLayoutId id="2147483661" r:id="rId9"/>
    <p:sldLayoutId id="2147483723" r:id="rId10"/>
    <p:sldLayoutId id="2147483724" r:id="rId11"/>
    <p:sldLayoutId id="2147483692" r:id="rId12"/>
    <p:sldLayoutId id="2147483693" r:id="rId13"/>
    <p:sldLayoutId id="2147483676" r:id="rId14"/>
    <p:sldLayoutId id="2147483730" r:id="rId15"/>
    <p:sldLayoutId id="2147483677" r:id="rId16"/>
    <p:sldLayoutId id="2147483731" r:id="rId17"/>
    <p:sldLayoutId id="2147483727" r:id="rId18"/>
    <p:sldLayoutId id="2147483748" r:id="rId19"/>
  </p:sldLayoutIdLst>
  <p:timing>
    <p:tnLst>
      <p:par>
        <p:cTn id="1" dur="indefinite" restart="never" nodeType="tmRoot"/>
      </p:par>
    </p:tnLst>
  </p:timing>
  <p:hf hdr="0" ftr="0"/>
  <p:txStyles>
    <p:titleStyle>
      <a:lvl1pPr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2600" b="1" cap="all" baseline="0">
          <a:solidFill>
            <a:srgbClr val="031D5C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</a:defRPr>
      </a:lvl2pPr>
      <a:lvl3pPr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</a:defRPr>
      </a:lvl3pPr>
      <a:lvl4pPr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</a:defRPr>
      </a:lvl4pPr>
      <a:lvl5pPr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</a:defRPr>
      </a:lvl9pPr>
    </p:titleStyle>
    <p:bodyStyle>
      <a:lvl1pPr algn="l" rtl="0" eaLnBrk="1" fontAlgn="base" hangingPunct="1">
        <a:lnSpc>
          <a:spcPct val="108000"/>
        </a:lnSpc>
        <a:spcBef>
          <a:spcPct val="54000"/>
        </a:spcBef>
        <a:spcAft>
          <a:spcPct val="0"/>
        </a:spcAft>
        <a:defRPr sz="1700" b="1">
          <a:solidFill>
            <a:schemeClr val="tx1"/>
          </a:solidFill>
          <a:latin typeface="+mn-lt"/>
          <a:ea typeface="+mn-ea"/>
          <a:cs typeface="+mn-cs"/>
        </a:defRPr>
      </a:lvl1pPr>
      <a:lvl2pPr marL="1588" algn="l" rtl="0" eaLnBrk="1" fontAlgn="base" hangingPunct="1">
        <a:lnSpc>
          <a:spcPct val="108000"/>
        </a:lnSpc>
        <a:spcBef>
          <a:spcPct val="54000"/>
        </a:spcBef>
        <a:spcAft>
          <a:spcPct val="0"/>
        </a:spcAft>
        <a:defRPr sz="1700">
          <a:solidFill>
            <a:schemeClr val="tx1"/>
          </a:solidFill>
          <a:latin typeface="+mn-lt"/>
        </a:defRPr>
      </a:lvl2pPr>
      <a:lvl3pPr marL="271463" indent="-268288" algn="l" rtl="0" eaLnBrk="1" fontAlgn="base" hangingPunct="1">
        <a:lnSpc>
          <a:spcPct val="108000"/>
        </a:lnSpc>
        <a:spcBef>
          <a:spcPct val="54000"/>
        </a:spcBef>
        <a:spcAft>
          <a:spcPct val="0"/>
        </a:spcAft>
        <a:buSzPct val="95000"/>
        <a:buFont typeface="Verdana" pitchFamily="34" charset="0"/>
        <a:buChar char="●"/>
        <a:defRPr sz="1700">
          <a:solidFill>
            <a:schemeClr val="tx1"/>
          </a:solidFill>
          <a:latin typeface="+mn-lt"/>
        </a:defRPr>
      </a:lvl3pPr>
      <a:lvl4pPr marL="609600" indent="-336550" algn="l" rtl="0" eaLnBrk="1" fontAlgn="base" hangingPunct="1">
        <a:lnSpc>
          <a:spcPct val="108000"/>
        </a:lnSpc>
        <a:spcBef>
          <a:spcPct val="54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</a:defRPr>
      </a:lvl4pPr>
      <a:lvl5pPr marL="914400" indent="-296863" algn="l" rtl="0" eaLnBrk="1" fontAlgn="base" hangingPunct="1">
        <a:lnSpc>
          <a:spcPct val="108000"/>
        </a:lnSpc>
        <a:spcBef>
          <a:spcPct val="54000"/>
        </a:spcBef>
        <a:spcAft>
          <a:spcPct val="0"/>
        </a:spcAft>
        <a:buFont typeface="Arial" charset="0"/>
        <a:buChar char="–"/>
        <a:defRPr sz="1300">
          <a:solidFill>
            <a:schemeClr val="tx1"/>
          </a:solidFill>
          <a:latin typeface="+mn-lt"/>
        </a:defRPr>
      </a:lvl5pPr>
      <a:lvl6pPr marL="1371600" indent="-296863" algn="l" rtl="0" eaLnBrk="1" fontAlgn="base" hangingPunct="1">
        <a:lnSpc>
          <a:spcPct val="108000"/>
        </a:lnSpc>
        <a:spcBef>
          <a:spcPct val="54000"/>
        </a:spcBef>
        <a:spcAft>
          <a:spcPct val="0"/>
        </a:spcAft>
        <a:buFont typeface="Arial" charset="0"/>
        <a:buChar char="–"/>
        <a:defRPr sz="1300">
          <a:solidFill>
            <a:schemeClr val="tx1"/>
          </a:solidFill>
          <a:latin typeface="+mn-lt"/>
        </a:defRPr>
      </a:lvl6pPr>
      <a:lvl7pPr marL="1828800" indent="-296863" algn="l" rtl="0" eaLnBrk="1" fontAlgn="base" hangingPunct="1">
        <a:lnSpc>
          <a:spcPct val="108000"/>
        </a:lnSpc>
        <a:spcBef>
          <a:spcPct val="54000"/>
        </a:spcBef>
        <a:spcAft>
          <a:spcPct val="0"/>
        </a:spcAft>
        <a:buFont typeface="Arial" charset="0"/>
        <a:buChar char="–"/>
        <a:defRPr sz="1300">
          <a:solidFill>
            <a:schemeClr val="tx1"/>
          </a:solidFill>
          <a:latin typeface="+mn-lt"/>
        </a:defRPr>
      </a:lvl7pPr>
      <a:lvl8pPr marL="2286000" indent="-296863" algn="l" rtl="0" eaLnBrk="1" fontAlgn="base" hangingPunct="1">
        <a:lnSpc>
          <a:spcPct val="108000"/>
        </a:lnSpc>
        <a:spcBef>
          <a:spcPct val="54000"/>
        </a:spcBef>
        <a:spcAft>
          <a:spcPct val="0"/>
        </a:spcAft>
        <a:buFont typeface="Arial" charset="0"/>
        <a:buChar char="–"/>
        <a:defRPr sz="1300">
          <a:solidFill>
            <a:schemeClr val="tx1"/>
          </a:solidFill>
          <a:latin typeface="+mn-lt"/>
        </a:defRPr>
      </a:lvl8pPr>
      <a:lvl9pPr marL="2743200" indent="-296863" algn="l" rtl="0" eaLnBrk="1" fontAlgn="base" hangingPunct="1">
        <a:lnSpc>
          <a:spcPct val="108000"/>
        </a:lnSpc>
        <a:spcBef>
          <a:spcPct val="54000"/>
        </a:spcBef>
        <a:spcAft>
          <a:spcPct val="0"/>
        </a:spcAft>
        <a:buFont typeface="Arial" charset="0"/>
        <a:buChar char="–"/>
        <a:defRPr sz="1300">
          <a:solidFill>
            <a:schemeClr val="tx1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41"/>
          <p:cNvSpPr>
            <a:spLocks noChangeArrowheads="1"/>
          </p:cNvSpPr>
          <p:nvPr/>
        </p:nvSpPr>
        <p:spPr bwMode="auto">
          <a:xfrm>
            <a:off x="179388" y="180975"/>
            <a:ext cx="8788400" cy="6496050"/>
          </a:xfrm>
          <a:prstGeom prst="rect">
            <a:avLst/>
          </a:prstGeom>
          <a:solidFill>
            <a:srgbClr val="EBFAFF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endParaRPr lang="da-DK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01675" y="538163"/>
            <a:ext cx="7739063" cy="92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Click to edit Master title style</a:t>
            </a:r>
            <a:endParaRPr lang="da-DK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1675" y="1458913"/>
            <a:ext cx="7739063" cy="4443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Click to edit Master text styles</a:t>
            </a:r>
          </a:p>
          <a:p>
            <a:pPr lvl="1"/>
            <a:r>
              <a:rPr lang="da-DK" smtClean="0"/>
              <a:t>Second level</a:t>
            </a:r>
          </a:p>
          <a:p>
            <a:pPr lvl="2"/>
            <a:r>
              <a:rPr lang="da-DK" smtClean="0"/>
              <a:t>Third level</a:t>
            </a:r>
          </a:p>
          <a:p>
            <a:pPr lvl="3"/>
            <a:r>
              <a:rPr lang="da-DK" smtClean="0"/>
              <a:t>Fourth level</a:t>
            </a:r>
          </a:p>
          <a:p>
            <a:pPr lvl="4"/>
            <a:r>
              <a:rPr lang="da-DK" smtClean="0"/>
              <a:t>Fifth level</a:t>
            </a:r>
            <a:endParaRPr lang="da-DK" dirty="0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675" y="6686550"/>
            <a:ext cx="2133600" cy="144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defRPr sz="800">
                <a:solidFill>
                  <a:srgbClr val="FFFFFF"/>
                </a:solidFill>
              </a:defRPr>
            </a:lvl1pPr>
          </a:lstStyle>
          <a:p>
            <a:fld id="{6C074D54-09F0-4A7A-80F2-F8F4002FFD07}" type="datetime5">
              <a:rPr lang="da-DK" smtClean="0"/>
              <a:t>juni 2014</a:t>
            </a:fld>
            <a:endParaRPr lang="da-DK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028700" y="6320702"/>
            <a:ext cx="3794125" cy="35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100"/>
            </a:lvl1pPr>
          </a:lstStyle>
          <a:p>
            <a:endParaRPr lang="da-DK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2668" y="6323877"/>
            <a:ext cx="279770" cy="172800"/>
          </a:xfrm>
          <a:prstGeom prst="rect">
            <a:avLst/>
          </a:prstGeom>
          <a:blipFill>
            <a:blip r:embed="rId21"/>
            <a:stretch>
              <a:fillRect/>
            </a:stretch>
          </a:blipFill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100"/>
            </a:lvl1pPr>
          </a:lstStyle>
          <a:p>
            <a:fld id="{1E80101F-5742-4645-B1C0-D6AFABF6C92F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54" name="TextBox 17"/>
          <p:cNvSpPr txBox="1">
            <a:spLocks noChangeArrowheads="1"/>
          </p:cNvSpPr>
          <p:nvPr/>
        </p:nvSpPr>
        <p:spPr bwMode="auto">
          <a:xfrm>
            <a:off x="-2370138" y="6196013"/>
            <a:ext cx="2281238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da-DK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Indsæt tekst i sidefod</a:t>
            </a:r>
            <a:endParaRPr lang="da-DK" sz="9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1. Vælg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’Indsæt’ </a:t>
            </a: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top menuen</a:t>
            </a:r>
            <a:endParaRPr lang="da-DK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2. Vælg ’Sidehoved og Sidefod’</a:t>
            </a:r>
          </a:p>
          <a:p>
            <a:pPr algn="r">
              <a:lnSpc>
                <a:spcPct val="100000"/>
              </a:lnSpc>
            </a:pP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3. Skriv titel på præsentation ind i tekstfeltet</a:t>
            </a:r>
          </a:p>
          <a:p>
            <a:pPr algn="r">
              <a:lnSpc>
                <a:spcPct val="100000"/>
              </a:lnSpc>
            </a:pP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4. Tryk </a:t>
            </a:r>
            <a:r>
              <a:rPr lang="da-DK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’Anvend </a:t>
            </a:r>
            <a:r>
              <a:rPr lang="da-DK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på alle’</a:t>
            </a:r>
          </a:p>
        </p:txBody>
      </p:sp>
      <p:pic>
        <p:nvPicPr>
          <p:cNvPr id="10" name="Picture 2" descr="U:\Moderniseringsstyrelsen\Jobs\3589_Koncernfaelles skabelonloesning i FM styrelser\Received\Work\DIGST_Logo.emf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268" y="6052865"/>
            <a:ext cx="2070285" cy="40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3055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708" r:id="rId2"/>
    <p:sldLayoutId id="2147483709" r:id="rId3"/>
    <p:sldLayoutId id="2147483732" r:id="rId4"/>
    <p:sldLayoutId id="2147483721" r:id="rId5"/>
    <p:sldLayoutId id="2147483722" r:id="rId6"/>
    <p:sldLayoutId id="2147483711" r:id="rId7"/>
    <p:sldLayoutId id="2147483712" r:id="rId8"/>
    <p:sldLayoutId id="2147483713" r:id="rId9"/>
    <p:sldLayoutId id="2147483725" r:id="rId10"/>
    <p:sldLayoutId id="2147483726" r:id="rId11"/>
    <p:sldLayoutId id="2147483716" r:id="rId12"/>
    <p:sldLayoutId id="2147483717" r:id="rId13"/>
    <p:sldLayoutId id="2147483718" r:id="rId14"/>
    <p:sldLayoutId id="2147483733" r:id="rId15"/>
    <p:sldLayoutId id="2147483719" r:id="rId16"/>
    <p:sldLayoutId id="2147483734" r:id="rId17"/>
    <p:sldLayoutId id="2147483728" r:id="rId18"/>
    <p:sldLayoutId id="2147483749" r:id="rId19"/>
  </p:sldLayoutIdLst>
  <p:timing>
    <p:tnLst>
      <p:par>
        <p:cTn id="1" dur="indefinite" restart="never" nodeType="tmRoot"/>
      </p:par>
    </p:tnLst>
  </p:timing>
  <p:hf hdr="0" ftr="0"/>
  <p:txStyles>
    <p:titleStyle>
      <a:lvl1pPr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2600" b="1" cap="all" baseline="0">
          <a:solidFill>
            <a:srgbClr val="031D5C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</a:defRPr>
      </a:lvl2pPr>
      <a:lvl3pPr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</a:defRPr>
      </a:lvl3pPr>
      <a:lvl4pPr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</a:defRPr>
      </a:lvl4pPr>
      <a:lvl5pPr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</a:defRPr>
      </a:lvl9pPr>
    </p:titleStyle>
    <p:bodyStyle>
      <a:lvl1pPr algn="l" rtl="0" eaLnBrk="1" fontAlgn="base" hangingPunct="1">
        <a:lnSpc>
          <a:spcPct val="108000"/>
        </a:lnSpc>
        <a:spcBef>
          <a:spcPct val="54000"/>
        </a:spcBef>
        <a:spcAft>
          <a:spcPct val="0"/>
        </a:spcAft>
        <a:defRPr sz="1700" b="1">
          <a:solidFill>
            <a:schemeClr val="tx1"/>
          </a:solidFill>
          <a:latin typeface="+mn-lt"/>
          <a:ea typeface="+mn-ea"/>
          <a:cs typeface="+mn-cs"/>
        </a:defRPr>
      </a:lvl1pPr>
      <a:lvl2pPr marL="1588" algn="l" rtl="0" eaLnBrk="1" fontAlgn="base" hangingPunct="1">
        <a:lnSpc>
          <a:spcPct val="108000"/>
        </a:lnSpc>
        <a:spcBef>
          <a:spcPct val="54000"/>
        </a:spcBef>
        <a:spcAft>
          <a:spcPct val="0"/>
        </a:spcAft>
        <a:defRPr sz="1700">
          <a:solidFill>
            <a:schemeClr val="tx1"/>
          </a:solidFill>
          <a:latin typeface="+mn-lt"/>
        </a:defRPr>
      </a:lvl2pPr>
      <a:lvl3pPr marL="271463" indent="-268288" algn="l" rtl="0" eaLnBrk="1" fontAlgn="base" hangingPunct="1">
        <a:lnSpc>
          <a:spcPct val="108000"/>
        </a:lnSpc>
        <a:spcBef>
          <a:spcPct val="54000"/>
        </a:spcBef>
        <a:spcAft>
          <a:spcPct val="0"/>
        </a:spcAft>
        <a:buSzPct val="95000"/>
        <a:buFont typeface="Verdana" pitchFamily="34" charset="0"/>
        <a:buChar char="●"/>
        <a:defRPr sz="1700">
          <a:solidFill>
            <a:schemeClr val="tx1"/>
          </a:solidFill>
          <a:latin typeface="+mn-lt"/>
        </a:defRPr>
      </a:lvl3pPr>
      <a:lvl4pPr marL="609600" indent="-336550" algn="l" rtl="0" eaLnBrk="1" fontAlgn="base" hangingPunct="1">
        <a:lnSpc>
          <a:spcPct val="108000"/>
        </a:lnSpc>
        <a:spcBef>
          <a:spcPct val="54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</a:defRPr>
      </a:lvl4pPr>
      <a:lvl5pPr marL="914400" indent="-296863" algn="l" rtl="0" eaLnBrk="1" fontAlgn="base" hangingPunct="1">
        <a:lnSpc>
          <a:spcPct val="108000"/>
        </a:lnSpc>
        <a:spcBef>
          <a:spcPct val="54000"/>
        </a:spcBef>
        <a:spcAft>
          <a:spcPct val="0"/>
        </a:spcAft>
        <a:buFont typeface="Arial" charset="0"/>
        <a:buChar char="–"/>
        <a:defRPr sz="1300">
          <a:solidFill>
            <a:schemeClr val="tx1"/>
          </a:solidFill>
          <a:latin typeface="+mn-lt"/>
        </a:defRPr>
      </a:lvl5pPr>
      <a:lvl6pPr marL="1371600" indent="-296863" algn="l" rtl="0" eaLnBrk="1" fontAlgn="base" hangingPunct="1">
        <a:lnSpc>
          <a:spcPct val="108000"/>
        </a:lnSpc>
        <a:spcBef>
          <a:spcPct val="54000"/>
        </a:spcBef>
        <a:spcAft>
          <a:spcPct val="0"/>
        </a:spcAft>
        <a:buFont typeface="Arial" charset="0"/>
        <a:buChar char="–"/>
        <a:defRPr sz="1300">
          <a:solidFill>
            <a:schemeClr val="tx1"/>
          </a:solidFill>
          <a:latin typeface="+mn-lt"/>
        </a:defRPr>
      </a:lvl6pPr>
      <a:lvl7pPr marL="1828800" indent="-296863" algn="l" rtl="0" eaLnBrk="1" fontAlgn="base" hangingPunct="1">
        <a:lnSpc>
          <a:spcPct val="108000"/>
        </a:lnSpc>
        <a:spcBef>
          <a:spcPct val="54000"/>
        </a:spcBef>
        <a:spcAft>
          <a:spcPct val="0"/>
        </a:spcAft>
        <a:buFont typeface="Arial" charset="0"/>
        <a:buChar char="–"/>
        <a:defRPr sz="1300">
          <a:solidFill>
            <a:schemeClr val="tx1"/>
          </a:solidFill>
          <a:latin typeface="+mn-lt"/>
        </a:defRPr>
      </a:lvl7pPr>
      <a:lvl8pPr marL="2286000" indent="-296863" algn="l" rtl="0" eaLnBrk="1" fontAlgn="base" hangingPunct="1">
        <a:lnSpc>
          <a:spcPct val="108000"/>
        </a:lnSpc>
        <a:spcBef>
          <a:spcPct val="54000"/>
        </a:spcBef>
        <a:spcAft>
          <a:spcPct val="0"/>
        </a:spcAft>
        <a:buFont typeface="Arial" charset="0"/>
        <a:buChar char="–"/>
        <a:defRPr sz="1300">
          <a:solidFill>
            <a:schemeClr val="tx1"/>
          </a:solidFill>
          <a:latin typeface="+mn-lt"/>
        </a:defRPr>
      </a:lvl8pPr>
      <a:lvl9pPr marL="2743200" indent="-296863" algn="l" rtl="0" eaLnBrk="1" fontAlgn="base" hangingPunct="1">
        <a:lnSpc>
          <a:spcPct val="108000"/>
        </a:lnSpc>
        <a:spcBef>
          <a:spcPct val="54000"/>
        </a:spcBef>
        <a:spcAft>
          <a:spcPct val="0"/>
        </a:spcAft>
        <a:buFont typeface="Arial" charset="0"/>
        <a:buChar char="–"/>
        <a:defRPr sz="1300">
          <a:solidFill>
            <a:schemeClr val="tx1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ladsholder til billede 10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2" b="8722"/>
          <a:stretch>
            <a:fillRect/>
          </a:stretch>
        </p:blipFill>
        <p:spPr/>
      </p:pic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da-DK" dirty="0" smtClean="0"/>
              <a:t>Lars Frelle-Petersen</a:t>
            </a:r>
            <a:br>
              <a:rPr lang="da-DK" dirty="0" smtClean="0"/>
            </a:br>
            <a:r>
              <a:rPr lang="da-DK" dirty="0" smtClean="0"/>
              <a:t>Direktør, Digitaliseringsstyrelsen</a:t>
            </a:r>
            <a:endParaRPr lang="da-DK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a-DK" dirty="0" smtClean="0"/>
              <a:t>Teleindustriens årsdag 3. juni 2014</a:t>
            </a:r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9C5488A-3F70-4565-8FCD-1E378ED63165}" type="slidenum">
              <a:rPr lang="da-DK" smtClean="0"/>
              <a:pPr/>
              <a:t>1</a:t>
            </a:fld>
            <a:endParaRPr lang="da-DK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Digital velfærd mod 2020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4824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7544" y="461244"/>
            <a:ext cx="7700963" cy="720725"/>
          </a:xfrm>
        </p:spPr>
        <p:txBody>
          <a:bodyPr/>
          <a:lstStyle/>
          <a:p>
            <a:r>
              <a:rPr lang="da-DK" dirty="0" smtClean="0"/>
              <a:t>Digitalisering – en nødvendig vision</a:t>
            </a:r>
          </a:p>
        </p:txBody>
      </p:sp>
      <p:sp>
        <p:nvSpPr>
          <p:cNvPr id="1741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53517" y="1195388"/>
            <a:ext cx="4954587" cy="4610100"/>
          </a:xfrm>
        </p:spPr>
        <p:txBody>
          <a:bodyPr/>
          <a:lstStyle/>
          <a:p>
            <a:r>
              <a:rPr lang="da-DK" sz="1800" dirty="0">
                <a:solidFill>
                  <a:schemeClr val="bg2"/>
                </a:solidFill>
              </a:rPr>
              <a:t>Den brændende platform</a:t>
            </a:r>
          </a:p>
          <a:p>
            <a:pPr marL="287338" lvl="1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a-DK" sz="1800" dirty="0" smtClean="0"/>
              <a:t>Danmarks konkurrenceevne er svækket</a:t>
            </a:r>
          </a:p>
          <a:p>
            <a:pPr marL="287338" lvl="1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a-DK" sz="1800" dirty="0" smtClean="0"/>
              <a:t>Lav vækst i produktiviteten </a:t>
            </a:r>
          </a:p>
          <a:p>
            <a:pPr marL="287338" lvl="1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a-DK" sz="1800" dirty="0" smtClean="0"/>
              <a:t>Flere ældre, flere kronikere</a:t>
            </a:r>
          </a:p>
          <a:p>
            <a:pPr marL="287338" lvl="1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a-DK" sz="1800" dirty="0" smtClean="0"/>
              <a:t>En stram offentlig økonomi</a:t>
            </a:r>
          </a:p>
          <a:p>
            <a:endParaRPr lang="da-DK" sz="1800" dirty="0" smtClean="0">
              <a:solidFill>
                <a:schemeClr val="bg2"/>
              </a:solidFill>
            </a:endParaRPr>
          </a:p>
          <a:p>
            <a:r>
              <a:rPr lang="da-DK" sz="1800" dirty="0" smtClean="0">
                <a:solidFill>
                  <a:schemeClr val="bg2"/>
                </a:solidFill>
              </a:rPr>
              <a:t>Borgernes </a:t>
            </a:r>
            <a:r>
              <a:rPr lang="da-DK" sz="1800" dirty="0">
                <a:solidFill>
                  <a:schemeClr val="bg2"/>
                </a:solidFill>
              </a:rPr>
              <a:t>forventninger</a:t>
            </a:r>
          </a:p>
          <a:p>
            <a:pPr marL="287338" lvl="1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a-DK" sz="1800" dirty="0" smtClean="0"/>
              <a:t>It en del af hverdagen </a:t>
            </a:r>
            <a:br>
              <a:rPr lang="da-DK" sz="1800" dirty="0" smtClean="0"/>
            </a:br>
            <a:r>
              <a:rPr lang="da-DK" sz="1800" dirty="0" smtClean="0"/>
              <a:t>(bl.a. takket være netbank) </a:t>
            </a:r>
          </a:p>
          <a:p>
            <a:pPr marL="287338" lvl="1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a-DK" sz="1800" dirty="0" smtClean="0"/>
              <a:t>Høje forventninger til offentlig service</a:t>
            </a:r>
            <a:br>
              <a:rPr lang="da-DK" sz="1800" dirty="0" smtClean="0"/>
            </a:br>
            <a:r>
              <a:rPr lang="da-DK" sz="1800" dirty="0" smtClean="0"/>
              <a:t>(når det passer den enkelte)</a:t>
            </a:r>
          </a:p>
          <a:p>
            <a:pPr marL="287338" lvl="1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a-DK" sz="1800" dirty="0"/>
              <a:t>F</a:t>
            </a:r>
            <a:r>
              <a:rPr lang="da-DK" sz="1800" dirty="0" smtClean="0"/>
              <a:t>orskellige behov og kompetencer</a:t>
            </a:r>
            <a:br>
              <a:rPr lang="da-DK" sz="1800" dirty="0" smtClean="0"/>
            </a:br>
            <a:r>
              <a:rPr lang="da-DK" sz="1800" dirty="0" smtClean="0"/>
              <a:t>(både mellem og på tværs af generationer) </a:t>
            </a:r>
          </a:p>
          <a:p>
            <a:endParaRPr lang="da-DK" dirty="0" smtClean="0"/>
          </a:p>
          <a:p>
            <a:pPr>
              <a:buFontTx/>
              <a:buNone/>
            </a:pPr>
            <a:endParaRPr lang="da-DK" dirty="0" smtClean="0"/>
          </a:p>
          <a:p>
            <a:pPr>
              <a:buFontTx/>
              <a:buNone/>
            </a:pPr>
            <a:endParaRPr lang="da-DK" dirty="0" smtClean="0"/>
          </a:p>
          <a:p>
            <a:endParaRPr lang="da-DK" dirty="0" smtClean="0"/>
          </a:p>
          <a:p>
            <a:endParaRPr lang="da-DK" dirty="0" smtClean="0"/>
          </a:p>
          <a:p>
            <a:endParaRPr lang="da-DK" dirty="0" smtClean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420888"/>
            <a:ext cx="3671888" cy="306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112544" y="1860794"/>
            <a:ext cx="4032448" cy="418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da-DK" altLang="da-DK" i="1" dirty="0">
                <a:solidFill>
                  <a:srgbClr val="000000"/>
                </a:solidFill>
                <a:latin typeface="Arial" charset="0"/>
              </a:rPr>
              <a:t>Befolkningsfremskrivning</a:t>
            </a:r>
            <a:r>
              <a:rPr lang="da-DK" altLang="da-DK" i="1" dirty="0">
                <a:latin typeface="Arial" charset="0"/>
              </a:rPr>
              <a:t> </a:t>
            </a:r>
            <a:r>
              <a:rPr lang="da-DK" altLang="da-DK" i="1" dirty="0">
                <a:solidFill>
                  <a:srgbClr val="000000"/>
                </a:solidFill>
                <a:latin typeface="Arial" charset="0"/>
              </a:rPr>
              <a:t>2012-2040</a:t>
            </a:r>
            <a:r>
              <a:rPr lang="da-DK" altLang="da-DK" dirty="0">
                <a:solidFill>
                  <a:srgbClr val="000000"/>
                </a:solidFill>
                <a:latin typeface="Arial" charset="0"/>
              </a:rPr>
              <a:t/>
            </a:r>
            <a:br>
              <a:rPr lang="da-DK" altLang="da-DK" dirty="0">
                <a:solidFill>
                  <a:srgbClr val="000000"/>
                </a:solidFill>
                <a:latin typeface="Arial" charset="0"/>
              </a:rPr>
            </a:br>
            <a:r>
              <a:rPr lang="da-DK" altLang="da-DK" sz="1600" dirty="0" smtClean="0">
                <a:solidFill>
                  <a:srgbClr val="000000"/>
                </a:solidFill>
                <a:latin typeface="Arial" charset="0"/>
              </a:rPr>
              <a:t>Antallet </a:t>
            </a:r>
            <a:r>
              <a:rPr lang="da-DK" altLang="da-DK" sz="1600" dirty="0">
                <a:solidFill>
                  <a:srgbClr val="000000"/>
                </a:solidFill>
                <a:latin typeface="Arial" charset="0"/>
              </a:rPr>
              <a:t>af ældre (+70) stiger med </a:t>
            </a:r>
            <a:r>
              <a:rPr lang="da-DK" altLang="da-DK" sz="1600" b="1" dirty="0">
                <a:solidFill>
                  <a:schemeClr val="tx2"/>
                </a:solidFill>
                <a:latin typeface="Arial" charset="0"/>
              </a:rPr>
              <a:t>84 </a:t>
            </a:r>
            <a:r>
              <a:rPr lang="da-DK" altLang="da-DK" sz="1600" b="1" dirty="0" smtClean="0">
                <a:solidFill>
                  <a:schemeClr val="tx2"/>
                </a:solidFill>
                <a:latin typeface="Arial" charset="0"/>
              </a:rPr>
              <a:t>pct</a:t>
            </a:r>
            <a:r>
              <a:rPr lang="da-DK" altLang="da-DK" sz="1600" b="1" dirty="0" smtClean="0">
                <a:solidFill>
                  <a:srgbClr val="C00000"/>
                </a:solidFill>
                <a:latin typeface="Arial" charset="0"/>
              </a:rPr>
              <a:t>.</a:t>
            </a:r>
            <a:endParaRPr lang="da-DK" altLang="da-DK" sz="1600" b="1" dirty="0">
              <a:solidFill>
                <a:srgbClr val="C00000"/>
              </a:solidFill>
              <a:latin typeface="Arial" charset="0"/>
            </a:endParaRPr>
          </a:p>
          <a:p>
            <a:pPr eaLnBrk="1" hangingPunct="1"/>
            <a:endParaRPr lang="da-DK" altLang="da-DK" sz="1600" b="1" dirty="0">
              <a:solidFill>
                <a:schemeClr val="bg2"/>
              </a:solidFill>
              <a:latin typeface="Arial" charset="0"/>
            </a:endParaRPr>
          </a:p>
          <a:p>
            <a:pPr eaLnBrk="1" hangingPunct="1"/>
            <a:endParaRPr lang="da-DK" altLang="da-DK" sz="1600" b="1" dirty="0">
              <a:solidFill>
                <a:schemeClr val="bg2"/>
              </a:solidFill>
              <a:latin typeface="Arial" charset="0"/>
            </a:endParaRPr>
          </a:p>
          <a:p>
            <a:pPr eaLnBrk="1" hangingPunct="1"/>
            <a:endParaRPr lang="da-DK" altLang="da-DK" sz="1600" b="1" dirty="0">
              <a:solidFill>
                <a:schemeClr val="bg2"/>
              </a:solidFill>
              <a:latin typeface="Arial" charset="0"/>
            </a:endParaRPr>
          </a:p>
          <a:p>
            <a:pPr eaLnBrk="1" hangingPunct="1"/>
            <a:endParaRPr lang="da-DK" altLang="da-DK" sz="1600" b="1" dirty="0">
              <a:solidFill>
                <a:schemeClr val="bg2"/>
              </a:solidFill>
              <a:latin typeface="Arial" charset="0"/>
            </a:endParaRPr>
          </a:p>
          <a:p>
            <a:pPr eaLnBrk="1" hangingPunct="1"/>
            <a:endParaRPr lang="da-DK" altLang="da-DK" sz="1600" b="1" dirty="0">
              <a:solidFill>
                <a:schemeClr val="bg2"/>
              </a:solidFill>
              <a:latin typeface="Arial" charset="0"/>
            </a:endParaRPr>
          </a:p>
          <a:p>
            <a:pPr eaLnBrk="1" hangingPunct="1"/>
            <a:endParaRPr lang="da-DK" altLang="da-DK" sz="1600" b="1" dirty="0">
              <a:solidFill>
                <a:schemeClr val="bg2"/>
              </a:solidFill>
              <a:latin typeface="Arial" charset="0"/>
            </a:endParaRPr>
          </a:p>
          <a:p>
            <a:pPr eaLnBrk="1" hangingPunct="1"/>
            <a:endParaRPr lang="da-DK" altLang="da-DK" sz="1600" b="1" dirty="0">
              <a:solidFill>
                <a:schemeClr val="bg2"/>
              </a:solidFill>
              <a:latin typeface="Arial" charset="0"/>
            </a:endParaRPr>
          </a:p>
          <a:p>
            <a:pPr eaLnBrk="1" hangingPunct="1"/>
            <a:endParaRPr lang="da-DK" altLang="da-DK" sz="1600" b="1" dirty="0">
              <a:solidFill>
                <a:schemeClr val="bg2"/>
              </a:solidFill>
              <a:latin typeface="Arial" charset="0"/>
            </a:endParaRPr>
          </a:p>
          <a:p>
            <a:pPr eaLnBrk="1" hangingPunct="1"/>
            <a:r>
              <a:rPr lang="da-DK" altLang="da-DK" sz="1400" dirty="0" smtClean="0">
                <a:solidFill>
                  <a:srgbClr val="000000"/>
                </a:solidFill>
                <a:latin typeface="Arial" charset="0"/>
              </a:rPr>
              <a:t>	Kilde</a:t>
            </a:r>
            <a:r>
              <a:rPr lang="da-DK" altLang="da-DK" sz="1400" dirty="0">
                <a:solidFill>
                  <a:srgbClr val="000000"/>
                </a:solidFill>
                <a:latin typeface="Arial" charset="0"/>
              </a:rPr>
              <a:t>: Danmarks Statistik 2012</a:t>
            </a:r>
          </a:p>
        </p:txBody>
      </p:sp>
    </p:spTree>
    <p:extLst>
      <p:ext uri="{BB962C8B-B14F-4D97-AF65-F5344CB8AC3E}">
        <p14:creationId xmlns:p14="http://schemas.microsoft.com/office/powerpoint/2010/main" val="140152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altLang="da-DK" dirty="0" smtClean="0"/>
              <a:t>Strategier for digitalisering</a:t>
            </a:r>
            <a:endParaRPr lang="da-DK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90D9C-EF1D-4446-8C5F-8C584B153585}" type="datetime5">
              <a:rPr lang="da-DK" smtClean="0"/>
              <a:t>juni 2014</a:t>
            </a:fld>
            <a:endParaRPr lang="da-DK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F7561-E9F2-450E-B987-54028901DE57}" type="slidenum">
              <a:rPr lang="da-DK"/>
              <a:pPr/>
              <a:t>3</a:t>
            </a:fld>
            <a:endParaRPr lang="da-DK"/>
          </a:p>
        </p:txBody>
      </p:sp>
      <p:pic>
        <p:nvPicPr>
          <p:cNvPr id="8" name="Billed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2492895"/>
            <a:ext cx="4414241" cy="3152495"/>
          </a:xfrm>
          <a:prstGeom prst="rect">
            <a:avLst/>
          </a:prstGeom>
        </p:spPr>
      </p:pic>
      <p:pic>
        <p:nvPicPr>
          <p:cNvPr id="9" name="Billede 4" descr="børn ved dkærm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1340768"/>
            <a:ext cx="4307205" cy="3022649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CE276-D2DE-4F49-8E28-DFB5DAE621DD}" type="datetime5">
              <a:rPr lang="da-DK" smtClean="0"/>
              <a:t>juni 2014</a:t>
            </a:fld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ECE14-DE6A-47DB-A2E9-53D91F6F3E38}" type="slidenum">
              <a:rPr lang="da-DK" smtClean="0"/>
              <a:pPr/>
              <a:t>4</a:t>
            </a:fld>
            <a:endParaRPr lang="da-DK"/>
          </a:p>
        </p:txBody>
      </p:sp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701675" y="538163"/>
            <a:ext cx="7739063" cy="920750"/>
          </a:xfrm>
        </p:spPr>
        <p:txBody>
          <a:bodyPr/>
          <a:lstStyle/>
          <a:p>
            <a:r>
              <a:rPr lang="da-DK" dirty="0" smtClean="0"/>
              <a:t>Den fællesoffentlig digitale </a:t>
            </a:r>
            <a:r>
              <a:rPr lang="da-DK" dirty="0" err="1" smtClean="0"/>
              <a:t>infrastruktuR</a:t>
            </a:r>
            <a:endParaRPr lang="da-DK" dirty="0"/>
          </a:p>
        </p:txBody>
      </p:sp>
      <p:sp>
        <p:nvSpPr>
          <p:cNvPr id="12" name="Freeform 14"/>
          <p:cNvSpPr>
            <a:spLocks/>
          </p:cNvSpPr>
          <p:nvPr/>
        </p:nvSpPr>
        <p:spPr bwMode="auto">
          <a:xfrm>
            <a:off x="699839" y="3832114"/>
            <a:ext cx="8064500" cy="928687"/>
          </a:xfrm>
          <a:custGeom>
            <a:avLst/>
            <a:gdLst>
              <a:gd name="T0" fmla="*/ 2147483647 w 3556"/>
              <a:gd name="T1" fmla="*/ 0 h 912"/>
              <a:gd name="T2" fmla="*/ 2147483647 w 3556"/>
              <a:gd name="T3" fmla="*/ 0 h 912"/>
              <a:gd name="T4" fmla="*/ 2147483647 w 3556"/>
              <a:gd name="T5" fmla="*/ 2147483647 h 912"/>
              <a:gd name="T6" fmla="*/ 2147483647 w 3556"/>
              <a:gd name="T7" fmla="*/ 2147483647 h 912"/>
              <a:gd name="T8" fmla="*/ 2147483647 w 3556"/>
              <a:gd name="T9" fmla="*/ 2147483647 h 912"/>
              <a:gd name="T10" fmla="*/ 2147483647 w 3556"/>
              <a:gd name="T11" fmla="*/ 2147483647 h 912"/>
              <a:gd name="T12" fmla="*/ 2147483647 w 3556"/>
              <a:gd name="T13" fmla="*/ 0 h 91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556"/>
              <a:gd name="T22" fmla="*/ 0 h 912"/>
              <a:gd name="T23" fmla="*/ 3556 w 3556"/>
              <a:gd name="T24" fmla="*/ 912 h 91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556" h="912">
                <a:moveTo>
                  <a:pt x="4" y="0"/>
                </a:moveTo>
                <a:lnTo>
                  <a:pt x="3364" y="0"/>
                </a:lnTo>
                <a:cubicBezTo>
                  <a:pt x="3364" y="0"/>
                  <a:pt x="3552" y="0"/>
                  <a:pt x="3556" y="192"/>
                </a:cubicBezTo>
                <a:cubicBezTo>
                  <a:pt x="3556" y="552"/>
                  <a:pt x="3556" y="912"/>
                  <a:pt x="3556" y="912"/>
                </a:cubicBezTo>
                <a:cubicBezTo>
                  <a:pt x="3556" y="912"/>
                  <a:pt x="1876" y="912"/>
                  <a:pt x="196" y="912"/>
                </a:cubicBezTo>
                <a:cubicBezTo>
                  <a:pt x="0" y="912"/>
                  <a:pt x="4" y="720"/>
                  <a:pt x="4" y="720"/>
                </a:cubicBezTo>
                <a:lnTo>
                  <a:pt x="4" y="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lIns="396000" tIns="205200"/>
          <a:lstStyle/>
          <a:p>
            <a:r>
              <a:rPr lang="da-DK" b="1" dirty="0">
                <a:solidFill>
                  <a:srgbClr val="000000"/>
                </a:solidFill>
              </a:rPr>
              <a:t>Betaling:</a:t>
            </a:r>
            <a:r>
              <a:rPr lang="da-DK" dirty="0">
                <a:solidFill>
                  <a:srgbClr val="000000"/>
                </a:solidFill>
              </a:rPr>
              <a:t> </a:t>
            </a:r>
            <a:r>
              <a:rPr lang="da-DK" dirty="0" err="1">
                <a:solidFill>
                  <a:srgbClr val="000000"/>
                </a:solidFill>
              </a:rPr>
              <a:t>e-Faktura</a:t>
            </a:r>
            <a:r>
              <a:rPr lang="da-DK" dirty="0">
                <a:solidFill>
                  <a:srgbClr val="000000"/>
                </a:solidFill>
              </a:rPr>
              <a:t>, </a:t>
            </a:r>
            <a:r>
              <a:rPr lang="da-DK" dirty="0" err="1">
                <a:solidFill>
                  <a:srgbClr val="000000"/>
                </a:solidFill>
              </a:rPr>
              <a:t>NemHandel</a:t>
            </a:r>
            <a:r>
              <a:rPr lang="da-DK" dirty="0">
                <a:solidFill>
                  <a:srgbClr val="000000"/>
                </a:solidFill>
              </a:rPr>
              <a:t>, </a:t>
            </a:r>
            <a:r>
              <a:rPr lang="da-DK" dirty="0" err="1">
                <a:solidFill>
                  <a:srgbClr val="000000"/>
                </a:solidFill>
              </a:rPr>
              <a:t>NemKonto</a:t>
            </a:r>
            <a:r>
              <a:rPr lang="da-DK" dirty="0">
                <a:solidFill>
                  <a:srgbClr val="000000"/>
                </a:solidFill>
              </a:rPr>
              <a:t> og </a:t>
            </a:r>
            <a:r>
              <a:rPr lang="da-DK" dirty="0" err="1">
                <a:solidFill>
                  <a:srgbClr val="000000"/>
                </a:solidFill>
              </a:rPr>
              <a:t>e-Indkomst</a:t>
            </a:r>
            <a:endParaRPr lang="da-DK" dirty="0">
              <a:solidFill>
                <a:srgbClr val="000000"/>
              </a:solidFill>
            </a:endParaRPr>
          </a:p>
          <a:p>
            <a:endParaRPr lang="da-DK" dirty="0">
              <a:solidFill>
                <a:srgbClr val="000000"/>
              </a:solidFill>
            </a:endParaRPr>
          </a:p>
        </p:txBody>
      </p:sp>
      <p:sp>
        <p:nvSpPr>
          <p:cNvPr id="13" name="Freeform 14"/>
          <p:cNvSpPr>
            <a:spLocks/>
          </p:cNvSpPr>
          <p:nvPr/>
        </p:nvSpPr>
        <p:spPr bwMode="auto">
          <a:xfrm>
            <a:off x="698252" y="4987814"/>
            <a:ext cx="8064500" cy="928687"/>
          </a:xfrm>
          <a:custGeom>
            <a:avLst/>
            <a:gdLst>
              <a:gd name="T0" fmla="*/ 2147483647 w 3556"/>
              <a:gd name="T1" fmla="*/ 0 h 912"/>
              <a:gd name="T2" fmla="*/ 2147483647 w 3556"/>
              <a:gd name="T3" fmla="*/ 0 h 912"/>
              <a:gd name="T4" fmla="*/ 2147483647 w 3556"/>
              <a:gd name="T5" fmla="*/ 2147483647 h 912"/>
              <a:gd name="T6" fmla="*/ 2147483647 w 3556"/>
              <a:gd name="T7" fmla="*/ 2147483647 h 912"/>
              <a:gd name="T8" fmla="*/ 2147483647 w 3556"/>
              <a:gd name="T9" fmla="*/ 2147483647 h 912"/>
              <a:gd name="T10" fmla="*/ 2147483647 w 3556"/>
              <a:gd name="T11" fmla="*/ 2147483647 h 912"/>
              <a:gd name="T12" fmla="*/ 2147483647 w 3556"/>
              <a:gd name="T13" fmla="*/ 0 h 91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556"/>
              <a:gd name="T22" fmla="*/ 0 h 912"/>
              <a:gd name="T23" fmla="*/ 3556 w 3556"/>
              <a:gd name="T24" fmla="*/ 912 h 91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556" h="912">
                <a:moveTo>
                  <a:pt x="4" y="0"/>
                </a:moveTo>
                <a:lnTo>
                  <a:pt x="3364" y="0"/>
                </a:lnTo>
                <a:cubicBezTo>
                  <a:pt x="3364" y="0"/>
                  <a:pt x="3552" y="0"/>
                  <a:pt x="3556" y="192"/>
                </a:cubicBezTo>
                <a:cubicBezTo>
                  <a:pt x="3556" y="552"/>
                  <a:pt x="3556" y="912"/>
                  <a:pt x="3556" y="912"/>
                </a:cubicBezTo>
                <a:cubicBezTo>
                  <a:pt x="3556" y="912"/>
                  <a:pt x="1876" y="912"/>
                  <a:pt x="196" y="912"/>
                </a:cubicBezTo>
                <a:cubicBezTo>
                  <a:pt x="0" y="912"/>
                  <a:pt x="4" y="720"/>
                  <a:pt x="4" y="720"/>
                </a:cubicBezTo>
                <a:lnTo>
                  <a:pt x="4" y="0"/>
                </a:lnTo>
                <a:close/>
              </a:path>
            </a:pathLst>
          </a:custGeom>
          <a:solidFill>
            <a:schemeClr val="accent3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lIns="396000" tIns="205200"/>
          <a:lstStyle/>
          <a:p>
            <a:r>
              <a:rPr lang="da-DK" b="1" dirty="0">
                <a:solidFill>
                  <a:srgbClr val="000000"/>
                </a:solidFill>
              </a:rPr>
              <a:t>Kommunikation:</a:t>
            </a:r>
            <a:r>
              <a:rPr lang="da-DK" dirty="0">
                <a:solidFill>
                  <a:srgbClr val="000000"/>
                </a:solidFill>
              </a:rPr>
              <a:t> Digital post, </a:t>
            </a:r>
            <a:r>
              <a:rPr lang="da-DK" dirty="0" err="1">
                <a:solidFill>
                  <a:srgbClr val="000000"/>
                </a:solidFill>
              </a:rPr>
              <a:t>NemSMS</a:t>
            </a:r>
            <a:r>
              <a:rPr lang="da-DK" dirty="0">
                <a:solidFill>
                  <a:srgbClr val="000000"/>
                </a:solidFill>
              </a:rPr>
              <a:t> og fjernprint</a:t>
            </a:r>
          </a:p>
        </p:txBody>
      </p:sp>
      <p:sp>
        <p:nvSpPr>
          <p:cNvPr id="14" name="Freeform 14"/>
          <p:cNvSpPr>
            <a:spLocks/>
          </p:cNvSpPr>
          <p:nvPr/>
        </p:nvSpPr>
        <p:spPr bwMode="auto">
          <a:xfrm>
            <a:off x="719572" y="1516633"/>
            <a:ext cx="8064500" cy="995363"/>
          </a:xfrm>
          <a:custGeom>
            <a:avLst/>
            <a:gdLst>
              <a:gd name="T0" fmla="*/ 2147483647 w 3556"/>
              <a:gd name="T1" fmla="*/ 0 h 912"/>
              <a:gd name="T2" fmla="*/ 2147483647 w 3556"/>
              <a:gd name="T3" fmla="*/ 0 h 912"/>
              <a:gd name="T4" fmla="*/ 2147483647 w 3556"/>
              <a:gd name="T5" fmla="*/ 2147483647 h 912"/>
              <a:gd name="T6" fmla="*/ 2147483647 w 3556"/>
              <a:gd name="T7" fmla="*/ 2147483647 h 912"/>
              <a:gd name="T8" fmla="*/ 2147483647 w 3556"/>
              <a:gd name="T9" fmla="*/ 2147483647 h 912"/>
              <a:gd name="T10" fmla="*/ 2147483647 w 3556"/>
              <a:gd name="T11" fmla="*/ 2147483647 h 912"/>
              <a:gd name="T12" fmla="*/ 2147483647 w 3556"/>
              <a:gd name="T13" fmla="*/ 0 h 91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556"/>
              <a:gd name="T22" fmla="*/ 0 h 912"/>
              <a:gd name="T23" fmla="*/ 3556 w 3556"/>
              <a:gd name="T24" fmla="*/ 912 h 91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556" h="912">
                <a:moveTo>
                  <a:pt x="4" y="0"/>
                </a:moveTo>
                <a:lnTo>
                  <a:pt x="3364" y="0"/>
                </a:lnTo>
                <a:cubicBezTo>
                  <a:pt x="3364" y="0"/>
                  <a:pt x="3552" y="0"/>
                  <a:pt x="3556" y="192"/>
                </a:cubicBezTo>
                <a:cubicBezTo>
                  <a:pt x="3556" y="552"/>
                  <a:pt x="3556" y="912"/>
                  <a:pt x="3556" y="912"/>
                </a:cubicBezTo>
                <a:cubicBezTo>
                  <a:pt x="3556" y="912"/>
                  <a:pt x="1876" y="912"/>
                  <a:pt x="196" y="912"/>
                </a:cubicBezTo>
                <a:cubicBezTo>
                  <a:pt x="0" y="912"/>
                  <a:pt x="4" y="720"/>
                  <a:pt x="4" y="720"/>
                </a:cubicBezTo>
                <a:lnTo>
                  <a:pt x="4" y="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lIns="396000" tIns="205200"/>
          <a:lstStyle/>
          <a:p>
            <a:pPr>
              <a:buFont typeface="Wingdings" pitchFamily="2" charset="2"/>
              <a:buNone/>
            </a:pPr>
            <a:r>
              <a:rPr lang="da-DK" b="1" dirty="0" smtClean="0">
                <a:solidFill>
                  <a:srgbClr val="000000"/>
                </a:solidFill>
              </a:rPr>
              <a:t>Sikkerhed:</a:t>
            </a:r>
            <a:r>
              <a:rPr lang="da-DK" dirty="0" smtClean="0">
                <a:solidFill>
                  <a:srgbClr val="000000"/>
                </a:solidFill>
              </a:rPr>
              <a:t> </a:t>
            </a:r>
            <a:r>
              <a:rPr lang="da-DK" dirty="0">
                <a:solidFill>
                  <a:srgbClr val="000000"/>
                </a:solidFill>
              </a:rPr>
              <a:t>NemID og </a:t>
            </a:r>
            <a:r>
              <a:rPr lang="da-DK" dirty="0" err="1" smtClean="0">
                <a:solidFill>
                  <a:srgbClr val="000000"/>
                </a:solidFill>
              </a:rPr>
              <a:t>NemLog</a:t>
            </a:r>
            <a:r>
              <a:rPr lang="da-DK" dirty="0" smtClean="0">
                <a:solidFill>
                  <a:srgbClr val="000000"/>
                </a:solidFill>
              </a:rPr>
              <a:t>-in</a:t>
            </a:r>
            <a:br>
              <a:rPr lang="da-DK" dirty="0" smtClean="0">
                <a:solidFill>
                  <a:srgbClr val="000000"/>
                </a:solidFill>
              </a:rPr>
            </a:br>
            <a:endParaRPr lang="da-DK" dirty="0">
              <a:solidFill>
                <a:srgbClr val="000000"/>
              </a:solidFill>
            </a:endParaRPr>
          </a:p>
          <a:p>
            <a:endParaRPr lang="da-DK" dirty="0">
              <a:solidFill>
                <a:srgbClr val="000000"/>
              </a:solidFill>
              <a:ea typeface="ＭＳ Ｐゴシック"/>
              <a:cs typeface="ＭＳ Ｐゴシック"/>
            </a:endParaRPr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719572" y="2667571"/>
            <a:ext cx="8064500" cy="928687"/>
          </a:xfrm>
          <a:custGeom>
            <a:avLst/>
            <a:gdLst>
              <a:gd name="T0" fmla="*/ 2147483647 w 3556"/>
              <a:gd name="T1" fmla="*/ 0 h 912"/>
              <a:gd name="T2" fmla="*/ 2147483647 w 3556"/>
              <a:gd name="T3" fmla="*/ 0 h 912"/>
              <a:gd name="T4" fmla="*/ 2147483647 w 3556"/>
              <a:gd name="T5" fmla="*/ 2147483647 h 912"/>
              <a:gd name="T6" fmla="*/ 2147483647 w 3556"/>
              <a:gd name="T7" fmla="*/ 2147483647 h 912"/>
              <a:gd name="T8" fmla="*/ 2147483647 w 3556"/>
              <a:gd name="T9" fmla="*/ 2147483647 h 912"/>
              <a:gd name="T10" fmla="*/ 2147483647 w 3556"/>
              <a:gd name="T11" fmla="*/ 2147483647 h 912"/>
              <a:gd name="T12" fmla="*/ 2147483647 w 3556"/>
              <a:gd name="T13" fmla="*/ 0 h 91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556"/>
              <a:gd name="T22" fmla="*/ 0 h 912"/>
              <a:gd name="T23" fmla="*/ 3556 w 3556"/>
              <a:gd name="T24" fmla="*/ 912 h 91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556" h="912">
                <a:moveTo>
                  <a:pt x="4" y="0"/>
                </a:moveTo>
                <a:lnTo>
                  <a:pt x="3364" y="0"/>
                </a:lnTo>
                <a:cubicBezTo>
                  <a:pt x="3364" y="0"/>
                  <a:pt x="3552" y="0"/>
                  <a:pt x="3556" y="192"/>
                </a:cubicBezTo>
                <a:cubicBezTo>
                  <a:pt x="3556" y="552"/>
                  <a:pt x="3556" y="912"/>
                  <a:pt x="3556" y="912"/>
                </a:cubicBezTo>
                <a:cubicBezTo>
                  <a:pt x="3556" y="912"/>
                  <a:pt x="1876" y="912"/>
                  <a:pt x="196" y="912"/>
                </a:cubicBezTo>
                <a:cubicBezTo>
                  <a:pt x="0" y="912"/>
                  <a:pt x="4" y="720"/>
                  <a:pt x="4" y="720"/>
                </a:cubicBezTo>
                <a:lnTo>
                  <a:pt x="4" y="0"/>
                </a:lnTo>
                <a:close/>
              </a:path>
            </a:pathLst>
          </a:custGeom>
          <a:solidFill>
            <a:srgbClr val="00B050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lIns="396000" tIns="205200"/>
          <a:lstStyle/>
          <a:p>
            <a:r>
              <a:rPr lang="da-DK" b="1" dirty="0">
                <a:solidFill>
                  <a:srgbClr val="000000"/>
                </a:solidFill>
              </a:rPr>
              <a:t>Portal:</a:t>
            </a:r>
            <a:r>
              <a:rPr lang="da-DK" dirty="0">
                <a:solidFill>
                  <a:srgbClr val="000000"/>
                </a:solidFill>
              </a:rPr>
              <a:t> Borger.dk, virk.dk og sundhed.dk</a:t>
            </a:r>
          </a:p>
        </p:txBody>
      </p:sp>
    </p:spTree>
    <p:extLst>
      <p:ext uri="{BB962C8B-B14F-4D97-AF65-F5344CB8AC3E}">
        <p14:creationId xmlns:p14="http://schemas.microsoft.com/office/powerpoint/2010/main" val="377035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digital velfærd som førstevalget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701675" y="1196751"/>
            <a:ext cx="7739063" cy="4705573"/>
          </a:xfrm>
        </p:spPr>
        <p:txBody>
          <a:bodyPr/>
          <a:lstStyle/>
          <a:p>
            <a:r>
              <a:rPr lang="da-DK" sz="2000" dirty="0">
                <a:solidFill>
                  <a:schemeClr val="bg2"/>
                </a:solidFill>
              </a:rPr>
              <a:t>”Digital by default”</a:t>
            </a:r>
          </a:p>
          <a:p>
            <a:r>
              <a:rPr lang="da-DK" sz="1800" b="0" dirty="0" smtClean="0"/>
              <a:t>Velfærden skal leveres digitalt, når:</a:t>
            </a:r>
          </a:p>
          <a:p>
            <a:pPr marL="285750" indent="-285750">
              <a:buFontTx/>
              <a:buChar char="-"/>
            </a:pPr>
            <a:r>
              <a:rPr lang="da-DK" sz="1800" b="0" dirty="0" smtClean="0"/>
              <a:t>en løsning </a:t>
            </a:r>
            <a:r>
              <a:rPr lang="da-DK" sz="1800" b="0" dirty="0"/>
              <a:t>er velafprøvet </a:t>
            </a:r>
            <a:endParaRPr lang="da-DK" sz="1800" b="0" dirty="0" smtClean="0"/>
          </a:p>
          <a:p>
            <a:pPr marL="285750" indent="-285750">
              <a:buFontTx/>
              <a:buChar char="-"/>
            </a:pPr>
            <a:r>
              <a:rPr lang="da-DK" sz="1800" b="0" dirty="0" smtClean="0"/>
              <a:t>gevinsterne er dokumenterede</a:t>
            </a:r>
            <a:endParaRPr lang="da-DK" sz="1800" dirty="0" smtClean="0">
              <a:solidFill>
                <a:schemeClr val="bg2"/>
              </a:solidFill>
            </a:endParaRPr>
          </a:p>
          <a:p>
            <a:endParaRPr lang="da-DK" sz="1800" b="0" dirty="0" smtClean="0"/>
          </a:p>
          <a:p>
            <a:r>
              <a:rPr lang="da-DK" sz="1800" b="0" dirty="0" smtClean="0"/>
              <a:t>Digital velfærd </a:t>
            </a:r>
            <a:r>
              <a:rPr lang="da-DK" sz="1800" b="0" dirty="0"/>
              <a:t>skal </a:t>
            </a:r>
            <a:r>
              <a:rPr lang="da-DK" sz="1800" b="0" dirty="0" smtClean="0"/>
              <a:t>erstatte</a:t>
            </a:r>
          </a:p>
          <a:p>
            <a:r>
              <a:rPr lang="da-DK" sz="1800" b="0" dirty="0" smtClean="0"/>
              <a:t>traditionelle ydelser, fx:</a:t>
            </a:r>
          </a:p>
          <a:p>
            <a:pPr marL="285750" indent="-285750">
              <a:buFontTx/>
              <a:buChar char="-"/>
            </a:pPr>
            <a:r>
              <a:rPr lang="da-DK" sz="1800" b="0" dirty="0" smtClean="0"/>
              <a:t>digitalt </a:t>
            </a:r>
            <a:r>
              <a:rPr lang="da-DK" sz="1800" b="0" dirty="0"/>
              <a:t>understøttet </a:t>
            </a:r>
            <a:r>
              <a:rPr lang="da-DK" sz="1800" b="0" dirty="0" smtClean="0"/>
              <a:t>genoptræning</a:t>
            </a:r>
          </a:p>
          <a:p>
            <a:pPr marL="285750" indent="-285750">
              <a:buFontTx/>
              <a:buChar char="-"/>
            </a:pPr>
            <a:r>
              <a:rPr lang="da-DK" sz="1800" b="0" dirty="0" smtClean="0"/>
              <a:t>telemedicin</a:t>
            </a:r>
            <a:endParaRPr lang="da-DK" sz="1800" b="0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BBDF9-284D-4D0C-86F3-0F5676F4BEFA}" type="datetime5">
              <a:rPr lang="da-DK" smtClean="0"/>
              <a:t>juni 2014</a:t>
            </a:fld>
            <a:endParaRPr lang="da-DK" dirty="0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ECE14-DE6A-47DB-A2E9-53D91F6F3E38}" type="slidenum">
              <a:rPr lang="da-DK" smtClean="0"/>
              <a:pPr/>
              <a:t>5</a:t>
            </a:fld>
            <a:endParaRPr lang="da-DK" dirty="0"/>
          </a:p>
        </p:txBody>
      </p:sp>
      <p:pic>
        <p:nvPicPr>
          <p:cNvPr id="7" name="Billed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8" b="24033"/>
          <a:stretch/>
        </p:blipFill>
        <p:spPr>
          <a:xfrm>
            <a:off x="4860032" y="3422443"/>
            <a:ext cx="3960440" cy="2479882"/>
          </a:xfrm>
          <a:prstGeom prst="rect">
            <a:avLst/>
          </a:prstGeom>
        </p:spPr>
      </p:pic>
      <p:pic>
        <p:nvPicPr>
          <p:cNvPr id="8" name="Billed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3" r="6666"/>
          <a:stretch/>
        </p:blipFill>
        <p:spPr>
          <a:xfrm>
            <a:off x="5592782" y="1042751"/>
            <a:ext cx="3227690" cy="224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74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01675" y="538163"/>
            <a:ext cx="7902773" cy="920750"/>
          </a:xfrm>
        </p:spPr>
        <p:txBody>
          <a:bodyPr/>
          <a:lstStyle/>
          <a:p>
            <a:r>
              <a:rPr lang="en-GB" dirty="0" err="1" smtClean="0"/>
              <a:t>Initiativer</a:t>
            </a:r>
            <a:r>
              <a:rPr lang="en-GB" dirty="0" smtClean="0"/>
              <a:t> I </a:t>
            </a:r>
            <a:r>
              <a:rPr lang="en-GB" dirty="0" err="1" smtClean="0"/>
              <a:t>Strategi</a:t>
            </a:r>
            <a:r>
              <a:rPr lang="en-GB" dirty="0" smtClean="0"/>
              <a:t> for digital velfærd</a:t>
            </a:r>
            <a:endParaRPr lang="en-GB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CE276-D2DE-4F49-8E28-DFB5DAE621DD}" type="datetime5">
              <a:rPr lang="da-DK" smtClean="0"/>
              <a:t>juni 2014</a:t>
            </a:fld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ECE14-DE6A-47DB-A2E9-53D91F6F3E38}" type="slidenum">
              <a:rPr lang="da-DK" smtClean="0"/>
              <a:pPr/>
              <a:t>6</a:t>
            </a:fld>
            <a:endParaRPr lang="da-DK"/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85"/>
          <a:stretch>
            <a:fillRect/>
          </a:stretch>
        </p:blipFill>
        <p:spPr bwMode="auto">
          <a:xfrm>
            <a:off x="323528" y="1368326"/>
            <a:ext cx="8505825" cy="4652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179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4"/>
          <p:cNvSpPr txBox="1">
            <a:spLocks noChangeArrowheads="1"/>
          </p:cNvSpPr>
          <p:nvPr/>
        </p:nvSpPr>
        <p:spPr bwMode="auto">
          <a:xfrm>
            <a:off x="466303" y="1700808"/>
            <a:ext cx="4074666" cy="6002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hangingPunct="0"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da-DK" sz="1800" dirty="0" smtClean="0">
                <a:solidFill>
                  <a:srgbClr val="000000"/>
                </a:solidFill>
              </a:rPr>
              <a:t>Medarbejdernes kompetencer</a:t>
            </a:r>
          </a:p>
          <a:p>
            <a:pPr eaLnBrk="0" hangingPunct="0">
              <a:spcBef>
                <a:spcPct val="30000"/>
              </a:spcBef>
            </a:pPr>
            <a:endParaRPr lang="da-DK" sz="1800" dirty="0" smtClean="0">
              <a:solidFill>
                <a:srgbClr val="000000"/>
              </a:solidFill>
            </a:endParaRPr>
          </a:p>
          <a:p>
            <a:pPr marL="285750" indent="-285750" eaLnBrk="0" hangingPunct="0"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da-DK" sz="1800" dirty="0" smtClean="0">
                <a:solidFill>
                  <a:srgbClr val="000000"/>
                </a:solidFill>
              </a:rPr>
              <a:t>Omstilling af vaner og arbejdsgange (80/20-reglen)</a:t>
            </a:r>
          </a:p>
          <a:p>
            <a:pPr marL="285750" indent="-285750" eaLnBrk="0" hangingPunct="0">
              <a:spcBef>
                <a:spcPct val="30000"/>
              </a:spcBef>
              <a:buFont typeface="Arial" panose="020B0604020202020204" pitchFamily="34" charset="0"/>
              <a:buChar char="•"/>
            </a:pPr>
            <a:endParaRPr lang="da-DK" sz="1800" dirty="0" smtClean="0">
              <a:solidFill>
                <a:srgbClr val="000000"/>
              </a:solidFill>
            </a:endParaRPr>
          </a:p>
          <a:p>
            <a:pPr marL="285750" indent="-285750" eaLnBrk="0" hangingPunct="0"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da-DK" sz="1800" dirty="0" smtClean="0">
                <a:solidFill>
                  <a:srgbClr val="000000"/>
                </a:solidFill>
              </a:rPr>
              <a:t>Sikkerhed</a:t>
            </a:r>
          </a:p>
          <a:p>
            <a:pPr marL="285750" indent="-285750" eaLnBrk="0" hangingPunct="0">
              <a:spcBef>
                <a:spcPct val="30000"/>
              </a:spcBef>
              <a:buFont typeface="Arial" panose="020B0604020202020204" pitchFamily="34" charset="0"/>
              <a:buChar char="•"/>
            </a:pPr>
            <a:endParaRPr lang="da-DK" sz="1800" dirty="0" smtClean="0">
              <a:solidFill>
                <a:srgbClr val="000000"/>
              </a:solidFill>
            </a:endParaRPr>
          </a:p>
          <a:p>
            <a:pPr marL="285750" indent="-285750" eaLnBrk="0" hangingPunct="0"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da-DK" sz="1800" dirty="0" smtClean="0">
                <a:solidFill>
                  <a:srgbClr val="000000"/>
                </a:solidFill>
              </a:rPr>
              <a:t>Bredbånd </a:t>
            </a:r>
          </a:p>
          <a:p>
            <a:pPr marL="285750" indent="-285750" eaLnBrk="0" hangingPunct="0">
              <a:spcBef>
                <a:spcPct val="30000"/>
              </a:spcBef>
              <a:buFont typeface="Arial" panose="020B0604020202020204" pitchFamily="34" charset="0"/>
              <a:buChar char="•"/>
            </a:pPr>
            <a:endParaRPr lang="da-DK" sz="1800" dirty="0">
              <a:solidFill>
                <a:srgbClr val="000000"/>
              </a:solidFill>
            </a:endParaRPr>
          </a:p>
          <a:p>
            <a:pPr lvl="1" eaLnBrk="0" hangingPunct="0">
              <a:spcBef>
                <a:spcPct val="30000"/>
              </a:spcBef>
            </a:pPr>
            <a:endParaRPr lang="da-DK" sz="1800" dirty="0" smtClean="0">
              <a:solidFill>
                <a:srgbClr val="000000"/>
              </a:solidFill>
            </a:endParaRPr>
          </a:p>
          <a:p>
            <a:pPr marL="285750" indent="-285750" eaLnBrk="0" hangingPunct="0">
              <a:spcBef>
                <a:spcPct val="30000"/>
              </a:spcBef>
              <a:buFont typeface="Arial" panose="020B0604020202020204" pitchFamily="34" charset="0"/>
              <a:buChar char="•"/>
            </a:pPr>
            <a:endParaRPr lang="da-DK" sz="1800" dirty="0">
              <a:solidFill>
                <a:srgbClr val="000000"/>
              </a:solidFill>
            </a:endParaRPr>
          </a:p>
          <a:p>
            <a:pPr marL="285750" indent="-285750" eaLnBrk="0" hangingPunct="0">
              <a:spcBef>
                <a:spcPct val="30000"/>
              </a:spcBef>
              <a:buFont typeface="Arial" panose="020B0604020202020204" pitchFamily="34" charset="0"/>
              <a:buChar char="•"/>
            </a:pPr>
            <a:endParaRPr lang="da-DK" sz="1800" dirty="0">
              <a:solidFill>
                <a:srgbClr val="000000"/>
              </a:solidFill>
            </a:endParaRPr>
          </a:p>
          <a:p>
            <a:pPr eaLnBrk="0" hangingPunct="0">
              <a:spcBef>
                <a:spcPct val="30000"/>
              </a:spcBef>
            </a:pPr>
            <a:endParaRPr lang="da-DK" sz="1800" dirty="0" smtClean="0">
              <a:solidFill>
                <a:srgbClr val="000000"/>
              </a:solidFill>
            </a:endParaRPr>
          </a:p>
          <a:p>
            <a:pPr eaLnBrk="0" hangingPunct="0">
              <a:spcBef>
                <a:spcPct val="30000"/>
              </a:spcBef>
            </a:pPr>
            <a:r>
              <a:rPr lang="da-DK" sz="1800" dirty="0" smtClean="0">
                <a:solidFill>
                  <a:srgbClr val="000000"/>
                </a:solidFill>
              </a:rPr>
              <a:t/>
            </a:r>
            <a:br>
              <a:rPr lang="da-DK" sz="1800" dirty="0" smtClean="0">
                <a:solidFill>
                  <a:srgbClr val="000000"/>
                </a:solidFill>
              </a:rPr>
            </a:br>
            <a:endParaRPr lang="da-DK" sz="1800" dirty="0">
              <a:solidFill>
                <a:srgbClr val="000000"/>
              </a:solidFill>
            </a:endParaRPr>
          </a:p>
          <a:p>
            <a:pPr lvl="1" eaLnBrk="0" hangingPunct="0">
              <a:spcBef>
                <a:spcPct val="30000"/>
              </a:spcBef>
              <a:buFontTx/>
              <a:buChar char="•"/>
            </a:pPr>
            <a:endParaRPr lang="da-DK" sz="2000" dirty="0">
              <a:solidFill>
                <a:srgbClr val="000000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700732" y="439118"/>
            <a:ext cx="7700962" cy="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defRPr sz="2600" b="1" cap="all" baseline="0">
                <a:solidFill>
                  <a:srgbClr val="031D5C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a-DK" kern="0" dirty="0" smtClean="0"/>
              <a:t>Forudsætninger for digital velfærd</a:t>
            </a:r>
          </a:p>
        </p:txBody>
      </p:sp>
      <p:pic>
        <p:nvPicPr>
          <p:cNvPr id="3" name="Billed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6" t="9173" r="12639" b="13086"/>
          <a:stretch/>
        </p:blipFill>
        <p:spPr>
          <a:xfrm>
            <a:off x="4158158" y="1270691"/>
            <a:ext cx="4658156" cy="3022405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8158" y="4365706"/>
            <a:ext cx="2745762" cy="1550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1884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Telemedicin</a:t>
            </a:r>
            <a:r>
              <a:rPr lang="en-GB" dirty="0" smtClean="0"/>
              <a:t> </a:t>
            </a:r>
            <a:r>
              <a:rPr lang="en-GB" dirty="0" err="1" smtClean="0"/>
              <a:t>som</a:t>
            </a:r>
            <a:r>
              <a:rPr lang="en-GB" dirty="0" smtClean="0"/>
              <a:t> </a:t>
            </a:r>
            <a:r>
              <a:rPr lang="en-GB" dirty="0" err="1" smtClean="0"/>
              <a:t>eksempel</a:t>
            </a:r>
            <a:endParaRPr lang="en-GB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CE276-D2DE-4F49-8E28-DFB5DAE621DD}" type="datetime5">
              <a:rPr lang="da-DK" smtClean="0"/>
              <a:t>juni 2014</a:t>
            </a:fld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ECE14-DE6A-47DB-A2E9-53D91F6F3E38}" type="slidenum">
              <a:rPr lang="da-DK" smtClean="0"/>
              <a:pPr/>
              <a:t>8</a:t>
            </a:fld>
            <a:endParaRPr lang="da-DK"/>
          </a:p>
        </p:txBody>
      </p:sp>
      <p:sp>
        <p:nvSpPr>
          <p:cNvPr id="7" name="Pladsholder til indhold 2"/>
          <p:cNvSpPr txBox="1">
            <a:spLocks/>
          </p:cNvSpPr>
          <p:nvPr/>
        </p:nvSpPr>
        <p:spPr bwMode="auto">
          <a:xfrm>
            <a:off x="701675" y="1423113"/>
            <a:ext cx="4590405" cy="4443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108000"/>
              </a:lnSpc>
              <a:spcBef>
                <a:spcPct val="5400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588" algn="l" rtl="0" eaLnBrk="1" fontAlgn="base" hangingPunct="1">
              <a:lnSpc>
                <a:spcPct val="108000"/>
              </a:lnSpc>
              <a:spcBef>
                <a:spcPct val="54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+mn-lt"/>
              </a:defRPr>
            </a:lvl2pPr>
            <a:lvl3pPr marL="271463" indent="-268288" algn="l" rtl="0" eaLnBrk="1" fontAlgn="base" hangingPunct="1">
              <a:lnSpc>
                <a:spcPct val="108000"/>
              </a:lnSpc>
              <a:spcBef>
                <a:spcPct val="54000"/>
              </a:spcBef>
              <a:spcAft>
                <a:spcPct val="0"/>
              </a:spcAft>
              <a:buSzPct val="95000"/>
              <a:buFont typeface="Verdana" pitchFamily="34" charset="0"/>
              <a:buChar char="●"/>
              <a:defRPr sz="1700">
                <a:solidFill>
                  <a:schemeClr val="tx1"/>
                </a:solidFill>
                <a:latin typeface="+mn-lt"/>
              </a:defRPr>
            </a:lvl3pPr>
            <a:lvl4pPr marL="609600" indent="-336550" algn="l" rtl="0" eaLnBrk="1" fontAlgn="base" hangingPunct="1">
              <a:lnSpc>
                <a:spcPct val="108000"/>
              </a:lnSpc>
              <a:spcBef>
                <a:spcPct val="54000"/>
              </a:spcBef>
              <a:spcAft>
                <a:spcPct val="0"/>
              </a:spcAft>
              <a:buChar char="–"/>
              <a:defRPr sz="1500">
                <a:solidFill>
                  <a:schemeClr val="tx1"/>
                </a:solidFill>
                <a:latin typeface="+mn-lt"/>
              </a:defRPr>
            </a:lvl4pPr>
            <a:lvl5pPr marL="914400" indent="-296863" algn="l" rtl="0" eaLnBrk="1" fontAlgn="base" hangingPunct="1">
              <a:lnSpc>
                <a:spcPct val="108000"/>
              </a:lnSpc>
              <a:spcBef>
                <a:spcPct val="54000"/>
              </a:spcBef>
              <a:spcAft>
                <a:spcPct val="0"/>
              </a:spcAft>
              <a:buFont typeface="Arial" charset="0"/>
              <a:buChar char="–"/>
              <a:defRPr sz="1300">
                <a:solidFill>
                  <a:schemeClr val="tx1"/>
                </a:solidFill>
                <a:latin typeface="+mn-lt"/>
              </a:defRPr>
            </a:lvl5pPr>
            <a:lvl6pPr marL="1371600" indent="-296863" algn="l" rtl="0" eaLnBrk="1" fontAlgn="base" hangingPunct="1">
              <a:lnSpc>
                <a:spcPct val="108000"/>
              </a:lnSpc>
              <a:spcBef>
                <a:spcPct val="54000"/>
              </a:spcBef>
              <a:spcAft>
                <a:spcPct val="0"/>
              </a:spcAft>
              <a:buFont typeface="Arial" charset="0"/>
              <a:buChar char="–"/>
              <a:defRPr sz="1300">
                <a:solidFill>
                  <a:schemeClr val="tx1"/>
                </a:solidFill>
                <a:latin typeface="+mn-lt"/>
              </a:defRPr>
            </a:lvl6pPr>
            <a:lvl7pPr marL="1828800" indent="-296863" algn="l" rtl="0" eaLnBrk="1" fontAlgn="base" hangingPunct="1">
              <a:lnSpc>
                <a:spcPct val="108000"/>
              </a:lnSpc>
              <a:spcBef>
                <a:spcPct val="54000"/>
              </a:spcBef>
              <a:spcAft>
                <a:spcPct val="0"/>
              </a:spcAft>
              <a:buFont typeface="Arial" charset="0"/>
              <a:buChar char="–"/>
              <a:defRPr sz="1300">
                <a:solidFill>
                  <a:schemeClr val="tx1"/>
                </a:solidFill>
                <a:latin typeface="+mn-lt"/>
              </a:defRPr>
            </a:lvl7pPr>
            <a:lvl8pPr marL="2286000" indent="-296863" algn="l" rtl="0" eaLnBrk="1" fontAlgn="base" hangingPunct="1">
              <a:lnSpc>
                <a:spcPct val="108000"/>
              </a:lnSpc>
              <a:spcBef>
                <a:spcPct val="54000"/>
              </a:spcBef>
              <a:spcAft>
                <a:spcPct val="0"/>
              </a:spcAft>
              <a:buFont typeface="Arial" charset="0"/>
              <a:buChar char="–"/>
              <a:defRPr sz="1300">
                <a:solidFill>
                  <a:schemeClr val="tx1"/>
                </a:solidFill>
                <a:latin typeface="+mn-lt"/>
              </a:defRPr>
            </a:lvl8pPr>
            <a:lvl9pPr marL="2743200" indent="-296863" algn="l" rtl="0" eaLnBrk="1" fontAlgn="base" hangingPunct="1">
              <a:lnSpc>
                <a:spcPct val="108000"/>
              </a:lnSpc>
              <a:spcBef>
                <a:spcPct val="54000"/>
              </a:spcBef>
              <a:spcAft>
                <a:spcPct val="0"/>
              </a:spcAft>
              <a:buFont typeface="Arial" charset="0"/>
              <a:buChar char="–"/>
              <a:defRPr sz="1300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kern="0" dirty="0" smtClean="0"/>
              <a:t>Erfaringsopsamling af danske og udenlandske erfaringer  med telemedicin</a:t>
            </a:r>
            <a:br>
              <a:rPr lang="da-DK" kern="0" dirty="0" smtClean="0"/>
            </a:br>
            <a:r>
              <a:rPr lang="da-DK" b="0" kern="0" dirty="0" smtClean="0"/>
              <a:t>Afrapportering november 2014. </a:t>
            </a:r>
          </a:p>
          <a:p>
            <a:endParaRPr lang="da-DK" kern="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kern="0" dirty="0" smtClean="0"/>
              <a:t>Beskrivelse af en dansk model for udbredelse af hjemmemonitorering </a:t>
            </a:r>
            <a:r>
              <a:rPr lang="da-DK" b="0" kern="0" dirty="0" smtClean="0"/>
              <a:t>Modellen skal indgå i ØA16. </a:t>
            </a:r>
          </a:p>
          <a:p>
            <a:endParaRPr lang="da-DK" b="0" kern="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kern="0" dirty="0" smtClean="0"/>
              <a:t>Beskrivelse af nye storskalaafprøvninger inden for telemedicin generelt</a:t>
            </a:r>
            <a:br>
              <a:rPr lang="da-DK" kern="0" dirty="0" smtClean="0"/>
            </a:br>
            <a:r>
              <a:rPr lang="da-DK" b="0" kern="0" dirty="0" smtClean="0"/>
              <a:t>Igangsættelse af afprøvning senest 3. kvartal 2015.</a:t>
            </a:r>
          </a:p>
          <a:p>
            <a:endParaRPr lang="en-GB" kern="0" dirty="0"/>
          </a:p>
        </p:txBody>
      </p:sp>
      <p:pic>
        <p:nvPicPr>
          <p:cNvPr id="8" name="Billed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5240" y="980728"/>
            <a:ext cx="3232754" cy="2160240"/>
          </a:xfrm>
          <a:prstGeom prst="rect">
            <a:avLst/>
          </a:prstGeom>
        </p:spPr>
      </p:pic>
      <p:pic>
        <p:nvPicPr>
          <p:cNvPr id="9" name="Billed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4" t="5632" r="802" b="28509"/>
          <a:stretch/>
        </p:blipFill>
        <p:spPr>
          <a:xfrm>
            <a:off x="5535240" y="3356992"/>
            <a:ext cx="3232754" cy="2644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540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Digitaliseringsstyrelsen">
      <a:dk1>
        <a:srgbClr val="000000"/>
      </a:dk1>
      <a:lt1>
        <a:srgbClr val="FFFFFF"/>
      </a:lt1>
      <a:dk2>
        <a:srgbClr val="941D27"/>
      </a:dk2>
      <a:lt2>
        <a:srgbClr val="6E91A0"/>
      </a:lt2>
      <a:accent1>
        <a:srgbClr val="00AAD2"/>
      </a:accent1>
      <a:accent2>
        <a:srgbClr val="5591CD"/>
      </a:accent2>
      <a:accent3>
        <a:srgbClr val="7050B9"/>
      </a:accent3>
      <a:accent4>
        <a:srgbClr val="A5005F"/>
      </a:accent4>
      <a:accent5>
        <a:srgbClr val="F0005F"/>
      </a:accent5>
      <a:accent6>
        <a:srgbClr val="B06606"/>
      </a:accent6>
      <a:hlink>
        <a:srgbClr val="0000FF"/>
      </a:hlink>
      <a:folHlink>
        <a:srgbClr val="800080"/>
      </a:folHlink>
    </a:clrScheme>
    <a:fontScheme name="DK Finansministerie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tx2"/>
        </a:solidFill>
        <a:ln w="6350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  <a:extLst/>
      </a:spPr>
      <a:bodyPr rot="0" spcFirstLastPara="0" vert="horz" wrap="square" lIns="90000" tIns="46800" rIns="90000" bIns="46800" numCol="1" spcCol="0" rtlCol="0" fromWordArt="0" anchor="ctr" anchorCtr="0" forceAA="0" compatLnSpc="1">
        <a:prstTxWarp prst="textNoShape">
          <a:avLst/>
        </a:prstTxWarp>
        <a:noAutofit/>
      </a:bodyPr>
      <a:lstStyle>
        <a:defPPr marL="0" marR="0" indent="0" algn="ctr" defTabSz="914400" rtl="0" eaLnBrk="1" fontAlgn="base" latinLnBrk="0" hangingPunct="1">
          <a:lnSpc>
            <a:spcPct val="108000"/>
          </a:lnSpc>
          <a:spcBef>
            <a:spcPct val="54000"/>
          </a:spcBef>
          <a:spcAft>
            <a:spcPct val="0"/>
          </a:spcAft>
          <a:buClrTx/>
          <a:buSzTx/>
          <a:buFontTx/>
          <a:buNone/>
          <a:tabLst/>
          <a:defRPr kumimoji="0" sz="1700" b="0" i="0" u="none" strike="noStrike" cap="none" normalizeH="0" baseline="0" dirty="0" err="1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8000"/>
          </a:lnSpc>
          <a:spcBef>
            <a:spcPct val="54000"/>
          </a:spcBef>
          <a:spcAft>
            <a:spcPct val="0"/>
          </a:spcAft>
          <a:buClrTx/>
          <a:buSzTx/>
          <a:buFontTx/>
          <a:buNone/>
          <a:tabLst/>
          <a:defRPr kumimoji="0" lang="en-GB" sz="1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>
        <a:noFill/>
      </a:spPr>
      <a:bodyPr wrap="square" lIns="0" tIns="0" rIns="0" bIns="0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Blank blå">
  <a:themeElements>
    <a:clrScheme name="Digitaliseringsstyrelsen">
      <a:dk1>
        <a:srgbClr val="000000"/>
      </a:dk1>
      <a:lt1>
        <a:srgbClr val="FFFFFF"/>
      </a:lt1>
      <a:dk2>
        <a:srgbClr val="941D27"/>
      </a:dk2>
      <a:lt2>
        <a:srgbClr val="6E91A0"/>
      </a:lt2>
      <a:accent1>
        <a:srgbClr val="00AAD2"/>
      </a:accent1>
      <a:accent2>
        <a:srgbClr val="5591CD"/>
      </a:accent2>
      <a:accent3>
        <a:srgbClr val="7050B9"/>
      </a:accent3>
      <a:accent4>
        <a:srgbClr val="A5005F"/>
      </a:accent4>
      <a:accent5>
        <a:srgbClr val="F0005F"/>
      </a:accent5>
      <a:accent6>
        <a:srgbClr val="B06606"/>
      </a:accent6>
      <a:hlink>
        <a:srgbClr val="0000FF"/>
      </a:hlink>
      <a:folHlink>
        <a:srgbClr val="800080"/>
      </a:folHlink>
    </a:clrScheme>
    <a:fontScheme name="DK Finansministerie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tx2"/>
        </a:solidFill>
        <a:ln w="6350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  <a:extLst/>
      </a:spPr>
      <a:bodyPr rot="0" spcFirstLastPara="0" vert="horz" wrap="square" lIns="90000" tIns="46800" rIns="90000" bIns="46800" numCol="1" spcCol="0" rtlCol="0" fromWordArt="0" anchor="ctr" anchorCtr="0" forceAA="0" compatLnSpc="1">
        <a:prstTxWarp prst="textNoShape">
          <a:avLst/>
        </a:prstTxWarp>
        <a:noAutofit/>
      </a:bodyPr>
      <a:lstStyle>
        <a:defPPr marL="0" marR="0" indent="0" algn="ctr" defTabSz="914400" rtl="0" eaLnBrk="1" fontAlgn="base" latinLnBrk="0" hangingPunct="1">
          <a:lnSpc>
            <a:spcPct val="108000"/>
          </a:lnSpc>
          <a:spcBef>
            <a:spcPct val="54000"/>
          </a:spcBef>
          <a:spcAft>
            <a:spcPct val="0"/>
          </a:spcAft>
          <a:buClrTx/>
          <a:buSzTx/>
          <a:buFontTx/>
          <a:buNone/>
          <a:tabLst/>
          <a:defRPr kumimoji="0" sz="1700" b="0" i="0" u="none" strike="noStrike" cap="none" normalizeH="0" baseline="0" dirty="0" err="1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8000"/>
          </a:lnSpc>
          <a:spcBef>
            <a:spcPct val="54000"/>
          </a:spcBef>
          <a:spcAft>
            <a:spcPct val="0"/>
          </a:spcAft>
          <a:buClrTx/>
          <a:buSzTx/>
          <a:buFontTx/>
          <a:buNone/>
          <a:tabLst/>
          <a:defRPr kumimoji="0" lang="en-GB" sz="1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>
        <a:noFill/>
      </a:spPr>
      <a:bodyPr wrap="square" lIns="0" tIns="0" rIns="0" bIns="0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168</Words>
  <Application>Microsoft Office PowerPoint</Application>
  <PresentationFormat>Skærmshow (4:3)</PresentationFormat>
  <Paragraphs>82</Paragraphs>
  <Slides>8</Slides>
  <Notes>8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Diastitler</vt:lpstr>
      </vt:variant>
      <vt:variant>
        <vt:i4>8</vt:i4>
      </vt:variant>
    </vt:vector>
  </HeadingPairs>
  <TitlesOfParts>
    <vt:vector size="10" baseType="lpstr">
      <vt:lpstr>Blank</vt:lpstr>
      <vt:lpstr>Blank blå</vt:lpstr>
      <vt:lpstr>Digital velfærd mod 2020</vt:lpstr>
      <vt:lpstr>Digitalisering – en nødvendig vision</vt:lpstr>
      <vt:lpstr>Strategier for digitalisering</vt:lpstr>
      <vt:lpstr>Den fællesoffentlig digitale infrastruktuR</vt:lpstr>
      <vt:lpstr>digital velfærd som førstevalget</vt:lpstr>
      <vt:lpstr>Initiativer I Strategi for digital velfærd</vt:lpstr>
      <vt:lpstr>PowerPoint-præsentation</vt:lpstr>
      <vt:lpstr>Telemedicin som eksempel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2014-05-14T11:20:12Z</dcterms:created>
  <dcterms:modified xsi:type="dcterms:W3CDTF">2014-06-03T09:10:01Z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 by">
    <vt:lpwstr>www.skabelondesign.com</vt:lpwstr>
  </property>
</Properties>
</file>